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8" r:id="rId2"/>
    <p:sldId id="259" r:id="rId3"/>
    <p:sldId id="260" r:id="rId4"/>
    <p:sldId id="261" r:id="rId5"/>
    <p:sldId id="262" r:id="rId6"/>
    <p:sldId id="275" r:id="rId7"/>
    <p:sldId id="264" r:id="rId8"/>
    <p:sldId id="265" r:id="rId9"/>
    <p:sldId id="266" r:id="rId10"/>
    <p:sldId id="267" r:id="rId11"/>
    <p:sldId id="268" r:id="rId12"/>
    <p:sldId id="269" r:id="rId13"/>
    <p:sldId id="270" r:id="rId14"/>
    <p:sldId id="271" r:id="rId15"/>
    <p:sldId id="272" r:id="rId16"/>
    <p:sldId id="273" r:id="rId17"/>
    <p:sldId id="274"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Lst>
  <p:sldSz cx="9144000" cy="6858000" type="screen4x3"/>
  <p:notesSz cx="6858000" cy="9144000"/>
  <p:defaultTextStyle>
    <a:defPPr>
      <a:defRPr lang="en"/>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7C907"/>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1" autoAdjust="0"/>
    <p:restoredTop sz="96386" autoAdjust="0"/>
  </p:normalViewPr>
  <p:slideViewPr>
    <p:cSldViewPr snapToGrid="0">
      <p:cViewPr varScale="1">
        <p:scale>
          <a:sx n="106" d="100"/>
          <a:sy n="106" d="100"/>
        </p:scale>
        <p:origin x="176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A32A748C-553D-497E-BE9D-70CDB0F6EBC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F12A463-CDD2-42AA-8224-955932C2817C}" type="slidenum">
              <a:rPr lang="en-US"/>
              <a:pPr/>
              <a:t>1</a:t>
            </a:fld>
            <a:endParaRPr lang="en-US"/>
          </a:p>
        </p:txBody>
      </p:sp>
      <p:sp>
        <p:nvSpPr>
          <p:cNvPr id="38915"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38916" name="Rectangle 3"/>
          <p:cNvSpPr>
            <a:spLocks noGrp="1" noChangeArrowheads="1"/>
          </p:cNvSpPr>
          <p:nvPr>
            <p:ph type="body"/>
          </p:nvPr>
        </p:nvSpPr>
        <p:spPr>
          <a:xfrm>
            <a:off x="685800" y="4343400"/>
            <a:ext cx="5486400" cy="274638"/>
          </a:xfrm>
          <a:noFill/>
          <a:ln/>
        </p:spPr>
        <p:txBody>
          <a:bodyPr lIns="90000" tIns="46800" rIns="90000" bIns="46800">
            <a:spAutoFit/>
          </a:bodyPr>
          <a:lstStyle/>
          <a:p>
            <a:pPr defTabSz="457200" eaLnBrk="1" hangingPunct="1">
              <a:spcBef>
                <a:spcPts val="450"/>
              </a:spcBef>
              <a:buClr>
                <a:srgbClr val="333399"/>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sr-Latn-CS" b="1">
              <a:solidFill>
                <a:srgbClr val="333399"/>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5E355868-7F00-4A6D-8FCB-FBF2B2FEB2CE}" type="slidenum">
              <a:rPr lang="en-US"/>
              <a:pPr/>
              <a:t>11</a:t>
            </a:fld>
            <a:endParaRPr lang="en-US"/>
          </a:p>
        </p:txBody>
      </p:sp>
      <p:sp>
        <p:nvSpPr>
          <p:cNvPr id="48131" name="Rectangle 2"/>
          <p:cNvSpPr>
            <a:spLocks noGrp="1" noRot="1" noChangeAspect="1" noChangeArrowheads="1" noTextEdit="1"/>
          </p:cNvSpPr>
          <p:nvPr>
            <p:ph type="sldImg"/>
          </p:nvPr>
        </p:nvSpPr>
        <p:spPr>
          <a:xfrm>
            <a:off x="1144588" y="685800"/>
            <a:ext cx="4572000" cy="3429000"/>
          </a:xfrm>
          <a:ln/>
        </p:spPr>
      </p:sp>
      <p:sp>
        <p:nvSpPr>
          <p:cNvPr id="48132"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D9CF9B1-B54E-403F-B383-D6D470FC88A4}" type="slidenum">
              <a:rPr lang="en-US"/>
              <a:pPr/>
              <a:t>12</a:t>
            </a:fld>
            <a:endParaRPr lang="en-US"/>
          </a:p>
        </p:txBody>
      </p:sp>
      <p:sp>
        <p:nvSpPr>
          <p:cNvPr id="49155" name="Rectangle 2"/>
          <p:cNvSpPr>
            <a:spLocks noGrp="1" noRot="1" noChangeAspect="1" noChangeArrowheads="1" noTextEdit="1"/>
          </p:cNvSpPr>
          <p:nvPr>
            <p:ph type="sldImg"/>
          </p:nvPr>
        </p:nvSpPr>
        <p:spPr>
          <a:xfrm>
            <a:off x="1144588" y="685800"/>
            <a:ext cx="4572000" cy="3429000"/>
          </a:xfrm>
          <a:ln/>
        </p:spPr>
      </p:sp>
      <p:sp>
        <p:nvSpPr>
          <p:cNvPr id="49156"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3F973DE5-A007-4E0B-90EE-05A7A2F25A0B}" type="slidenum">
              <a:rPr lang="en-US"/>
              <a:pPr/>
              <a:t>13</a:t>
            </a:fld>
            <a:endParaRPr lang="en-US"/>
          </a:p>
        </p:txBody>
      </p:sp>
      <p:sp>
        <p:nvSpPr>
          <p:cNvPr id="50179" name="Rectangle 2"/>
          <p:cNvSpPr>
            <a:spLocks noGrp="1" noRot="1" noChangeAspect="1" noChangeArrowheads="1" noTextEdit="1"/>
          </p:cNvSpPr>
          <p:nvPr>
            <p:ph type="sldImg"/>
          </p:nvPr>
        </p:nvSpPr>
        <p:spPr>
          <a:xfrm>
            <a:off x="1144588" y="685800"/>
            <a:ext cx="4572000" cy="3429000"/>
          </a:xfrm>
          <a:ln/>
        </p:spPr>
      </p:sp>
      <p:sp>
        <p:nvSpPr>
          <p:cNvPr id="50180"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216D89B7-2872-4FFA-956A-6EC7730C7A4E}" type="slidenum">
              <a:rPr lang="en-US"/>
              <a:pPr/>
              <a:t>14</a:t>
            </a:fld>
            <a:endParaRPr lang="en-US"/>
          </a:p>
        </p:txBody>
      </p:sp>
      <p:sp>
        <p:nvSpPr>
          <p:cNvPr id="51203" name="Rectangle 2"/>
          <p:cNvSpPr>
            <a:spLocks noGrp="1" noRot="1" noChangeAspect="1" noChangeArrowheads="1" noTextEdit="1"/>
          </p:cNvSpPr>
          <p:nvPr>
            <p:ph type="sldImg"/>
          </p:nvPr>
        </p:nvSpPr>
        <p:spPr>
          <a:xfrm>
            <a:off x="1144588" y="685800"/>
            <a:ext cx="4572000" cy="3429000"/>
          </a:xfrm>
          <a:ln/>
        </p:spPr>
      </p:sp>
      <p:sp>
        <p:nvSpPr>
          <p:cNvPr id="51204"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039AF0E7-A1F0-465F-B098-A3310F224895}" type="slidenum">
              <a:rPr lang="en-US"/>
              <a:pPr/>
              <a:t>15</a:t>
            </a:fld>
            <a:endParaRPr lang="en-US"/>
          </a:p>
        </p:txBody>
      </p:sp>
      <p:sp>
        <p:nvSpPr>
          <p:cNvPr id="52227" name="Rectangle 2"/>
          <p:cNvSpPr>
            <a:spLocks noGrp="1" noRot="1" noChangeAspect="1" noChangeArrowheads="1" noTextEdit="1"/>
          </p:cNvSpPr>
          <p:nvPr>
            <p:ph type="sldImg"/>
          </p:nvPr>
        </p:nvSpPr>
        <p:spPr>
          <a:xfrm>
            <a:off x="1144588" y="685800"/>
            <a:ext cx="4572000" cy="3429000"/>
          </a:xfrm>
          <a:ln/>
        </p:spPr>
      </p:sp>
      <p:sp>
        <p:nvSpPr>
          <p:cNvPr id="52228"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97088861-B48E-4462-BA32-A9A57C794EE3}" type="slidenum">
              <a:rPr lang="en-US"/>
              <a:pPr/>
              <a:t>16</a:t>
            </a:fld>
            <a:endParaRPr lang="en-US"/>
          </a:p>
        </p:txBody>
      </p:sp>
      <p:sp>
        <p:nvSpPr>
          <p:cNvPr id="53251" name="Rectangle 2"/>
          <p:cNvSpPr>
            <a:spLocks noGrp="1" noRot="1" noChangeAspect="1" noChangeArrowheads="1" noTextEdit="1"/>
          </p:cNvSpPr>
          <p:nvPr>
            <p:ph type="sldImg"/>
          </p:nvPr>
        </p:nvSpPr>
        <p:spPr>
          <a:xfrm>
            <a:off x="1144588" y="685800"/>
            <a:ext cx="4572000" cy="3429000"/>
          </a:xfrm>
          <a:ln/>
        </p:spPr>
      </p:sp>
      <p:sp>
        <p:nvSpPr>
          <p:cNvPr id="53252"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70EE1E5-2899-4BA2-868B-F372E20BFC71}" type="slidenum">
              <a:rPr lang="en-US"/>
              <a:pPr/>
              <a:t>17</a:t>
            </a:fld>
            <a:endParaRPr lang="en-US"/>
          </a:p>
        </p:txBody>
      </p:sp>
      <p:sp>
        <p:nvSpPr>
          <p:cNvPr id="54275" name="Rectangle 2"/>
          <p:cNvSpPr>
            <a:spLocks noGrp="1" noRot="1" noChangeAspect="1" noChangeArrowheads="1" noTextEdit="1"/>
          </p:cNvSpPr>
          <p:nvPr>
            <p:ph type="sldImg"/>
          </p:nvPr>
        </p:nvSpPr>
        <p:spPr>
          <a:xfrm>
            <a:off x="1144588" y="685800"/>
            <a:ext cx="4572000" cy="3429000"/>
          </a:xfrm>
          <a:ln/>
        </p:spPr>
      </p:sp>
      <p:sp>
        <p:nvSpPr>
          <p:cNvPr id="54276"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9F229D5-31D1-4BF8-9583-A0925B0852E1}" type="slidenum">
              <a:rPr lang="en-US"/>
              <a:pPr/>
              <a:t>18</a:t>
            </a:fld>
            <a:endParaRPr lang="en-US"/>
          </a:p>
        </p:txBody>
      </p:sp>
      <p:sp>
        <p:nvSpPr>
          <p:cNvPr id="57347" name="Rectangle 2"/>
          <p:cNvSpPr>
            <a:spLocks noGrp="1" noRot="1" noChangeAspect="1" noChangeArrowheads="1" noTextEdit="1"/>
          </p:cNvSpPr>
          <p:nvPr>
            <p:ph type="sldImg"/>
          </p:nvPr>
        </p:nvSpPr>
        <p:spPr>
          <a:xfrm>
            <a:off x="1144588" y="685800"/>
            <a:ext cx="4572000" cy="3429000"/>
          </a:xfrm>
          <a:ln/>
        </p:spPr>
      </p:sp>
      <p:sp>
        <p:nvSpPr>
          <p:cNvPr id="57348"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FF2B5428-04DA-4560-AB69-808AAEAE743F}" type="slidenum">
              <a:rPr lang="en-US"/>
              <a:pPr/>
              <a:t>19</a:t>
            </a:fld>
            <a:endParaRPr lang="en-US"/>
          </a:p>
        </p:txBody>
      </p:sp>
      <p:sp>
        <p:nvSpPr>
          <p:cNvPr id="58371" name="Rectangle 2"/>
          <p:cNvSpPr>
            <a:spLocks noGrp="1" noRot="1" noChangeAspect="1" noChangeArrowheads="1" noTextEdit="1"/>
          </p:cNvSpPr>
          <p:nvPr>
            <p:ph type="sldImg"/>
          </p:nvPr>
        </p:nvSpPr>
        <p:spPr>
          <a:xfrm>
            <a:off x="1144588" y="685800"/>
            <a:ext cx="4572000" cy="3429000"/>
          </a:xfrm>
          <a:ln/>
        </p:spPr>
      </p:sp>
      <p:sp>
        <p:nvSpPr>
          <p:cNvPr id="58372"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4A0B9ED-3439-4BE1-AE74-DEF511BD5E05}" type="slidenum">
              <a:rPr lang="en-US"/>
              <a:pPr/>
              <a:t>20</a:t>
            </a:fld>
            <a:endParaRPr lang="en-US"/>
          </a:p>
        </p:txBody>
      </p:sp>
      <p:sp>
        <p:nvSpPr>
          <p:cNvPr id="59395" name="Rectangle 2"/>
          <p:cNvSpPr>
            <a:spLocks noGrp="1" noRot="1" noChangeAspect="1" noChangeArrowheads="1" noTextEdit="1"/>
          </p:cNvSpPr>
          <p:nvPr>
            <p:ph type="sldImg"/>
          </p:nvPr>
        </p:nvSpPr>
        <p:spPr>
          <a:xfrm>
            <a:off x="1144588" y="685800"/>
            <a:ext cx="4572000" cy="3429000"/>
          </a:xfrm>
          <a:ln/>
        </p:spPr>
      </p:sp>
      <p:sp>
        <p:nvSpPr>
          <p:cNvPr id="59396"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8FA4C3CE-2103-408F-8AAB-0E0F16B8DC0C}" type="slidenum">
              <a:rPr lang="en-US"/>
              <a:pPr/>
              <a:t>2</a:t>
            </a:fld>
            <a:endParaRPr lang="en-US"/>
          </a:p>
        </p:txBody>
      </p:sp>
      <p:sp>
        <p:nvSpPr>
          <p:cNvPr id="39939" name="Rectangle 2"/>
          <p:cNvSpPr>
            <a:spLocks noGrp="1" noRot="1" noChangeAspect="1" noChangeArrowheads="1" noTextEdit="1"/>
          </p:cNvSpPr>
          <p:nvPr>
            <p:ph type="sldImg"/>
          </p:nvPr>
        </p:nvSpPr>
        <p:spPr>
          <a:xfrm>
            <a:off x="1144588" y="685800"/>
            <a:ext cx="4572000" cy="3429000"/>
          </a:xfrm>
          <a:ln/>
        </p:spPr>
      </p:sp>
      <p:sp>
        <p:nvSpPr>
          <p:cNvPr id="39940" name="Rectangle 3"/>
          <p:cNvSpPr>
            <a:spLocks noGrp="1" noChangeArrowheads="1"/>
          </p:cNvSpPr>
          <p:nvPr>
            <p:ph type="body" idx="1"/>
          </p:nvPr>
        </p:nvSpPr>
        <p:spPr>
          <a:noFill/>
          <a:ln/>
        </p:spPr>
        <p:txBody>
          <a:bodyPr/>
          <a:lstStyle/>
          <a:p>
            <a:pPr marL="228600" indent="-228600" eaLnBrk="1" hangingPunct="1"/>
            <a:endParaRPr lang="hr-H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D0CC502-B30E-4394-909F-A8E0D9C9B620}" type="slidenum">
              <a:rPr lang="en-US"/>
              <a:pPr/>
              <a:t>21</a:t>
            </a:fld>
            <a:endParaRPr lang="en-US"/>
          </a:p>
        </p:txBody>
      </p:sp>
      <p:sp>
        <p:nvSpPr>
          <p:cNvPr id="60419" name="Rectangle 2"/>
          <p:cNvSpPr>
            <a:spLocks noGrp="1" noRot="1" noChangeAspect="1" noChangeArrowheads="1" noTextEdit="1"/>
          </p:cNvSpPr>
          <p:nvPr>
            <p:ph type="sldImg"/>
          </p:nvPr>
        </p:nvSpPr>
        <p:spPr>
          <a:xfrm>
            <a:off x="1144588" y="685800"/>
            <a:ext cx="4572000" cy="3429000"/>
          </a:xfrm>
          <a:ln/>
        </p:spPr>
      </p:sp>
      <p:sp>
        <p:nvSpPr>
          <p:cNvPr id="60420"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D16398BA-9966-41A9-8A55-4D9BBD72E90A}" type="slidenum">
              <a:rPr lang="en-US"/>
              <a:pPr/>
              <a:t>22</a:t>
            </a:fld>
            <a:endParaRPr lang="en-US"/>
          </a:p>
        </p:txBody>
      </p:sp>
      <p:sp>
        <p:nvSpPr>
          <p:cNvPr id="61443" name="Rectangle 2"/>
          <p:cNvSpPr>
            <a:spLocks noGrp="1" noRot="1" noChangeAspect="1" noChangeArrowheads="1" noTextEdit="1"/>
          </p:cNvSpPr>
          <p:nvPr>
            <p:ph type="sldImg"/>
          </p:nvPr>
        </p:nvSpPr>
        <p:spPr>
          <a:xfrm>
            <a:off x="1144588" y="685800"/>
            <a:ext cx="4572000" cy="3429000"/>
          </a:xfrm>
          <a:ln/>
        </p:spPr>
      </p:sp>
      <p:sp>
        <p:nvSpPr>
          <p:cNvPr id="61444"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4A9E0D17-89BA-4D49-A1B4-1FAB4FCEB31A}" type="slidenum">
              <a:rPr lang="en-US"/>
              <a:pPr/>
              <a:t>23</a:t>
            </a:fld>
            <a:endParaRPr lang="en-US"/>
          </a:p>
        </p:txBody>
      </p:sp>
      <p:sp>
        <p:nvSpPr>
          <p:cNvPr id="62467" name="Rectangle 2"/>
          <p:cNvSpPr>
            <a:spLocks noGrp="1" noRot="1" noChangeAspect="1" noChangeArrowheads="1" noTextEdit="1"/>
          </p:cNvSpPr>
          <p:nvPr>
            <p:ph type="sldImg"/>
          </p:nvPr>
        </p:nvSpPr>
        <p:spPr>
          <a:xfrm>
            <a:off x="1144588" y="685800"/>
            <a:ext cx="4572000" cy="3429000"/>
          </a:xfrm>
          <a:ln/>
        </p:spPr>
      </p:sp>
      <p:sp>
        <p:nvSpPr>
          <p:cNvPr id="62468"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7729F89F-E89F-495C-8A1F-E6E8CAD5BF55}" type="slidenum">
              <a:rPr lang="en-US"/>
              <a:pPr/>
              <a:t>24</a:t>
            </a:fld>
            <a:endParaRPr lang="en-US"/>
          </a:p>
        </p:txBody>
      </p:sp>
      <p:sp>
        <p:nvSpPr>
          <p:cNvPr id="63491" name="Rectangle 2"/>
          <p:cNvSpPr>
            <a:spLocks noGrp="1" noRot="1" noChangeAspect="1" noChangeArrowheads="1" noTextEdit="1"/>
          </p:cNvSpPr>
          <p:nvPr>
            <p:ph type="sldImg"/>
          </p:nvPr>
        </p:nvSpPr>
        <p:spPr>
          <a:xfrm>
            <a:off x="1144588" y="685800"/>
            <a:ext cx="4572000" cy="3429000"/>
          </a:xfrm>
          <a:ln/>
        </p:spPr>
      </p:sp>
      <p:sp>
        <p:nvSpPr>
          <p:cNvPr id="63492"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0DF8DA0-5F0B-49FC-8189-FF8AD6EB19BC}" type="slidenum">
              <a:rPr lang="en-US"/>
              <a:pPr/>
              <a:t>25</a:t>
            </a:fld>
            <a:endParaRPr lang="en-US"/>
          </a:p>
        </p:txBody>
      </p:sp>
      <p:sp>
        <p:nvSpPr>
          <p:cNvPr id="64515" name="Rectangle 2"/>
          <p:cNvSpPr>
            <a:spLocks noGrp="1" noRot="1" noChangeAspect="1" noChangeArrowheads="1" noTextEdit="1"/>
          </p:cNvSpPr>
          <p:nvPr>
            <p:ph type="sldImg"/>
          </p:nvPr>
        </p:nvSpPr>
        <p:spPr>
          <a:xfrm>
            <a:off x="1144588" y="685800"/>
            <a:ext cx="4572000" cy="3429000"/>
          </a:xfrm>
          <a:ln/>
        </p:spPr>
      </p:sp>
      <p:sp>
        <p:nvSpPr>
          <p:cNvPr id="64516"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8E079AA-8C01-4460-9C78-088238B223B8}" type="slidenum">
              <a:rPr lang="en-US"/>
              <a:pPr/>
              <a:t>26</a:t>
            </a:fld>
            <a:endParaRPr lang="en-US"/>
          </a:p>
        </p:txBody>
      </p:sp>
      <p:sp>
        <p:nvSpPr>
          <p:cNvPr id="65539" name="Rectangle 2"/>
          <p:cNvSpPr>
            <a:spLocks noGrp="1" noRot="1" noChangeAspect="1" noChangeArrowheads="1" noTextEdit="1"/>
          </p:cNvSpPr>
          <p:nvPr>
            <p:ph type="sldImg"/>
          </p:nvPr>
        </p:nvSpPr>
        <p:spPr>
          <a:xfrm>
            <a:off x="1144588" y="685800"/>
            <a:ext cx="4572000" cy="3429000"/>
          </a:xfrm>
          <a:ln/>
        </p:spPr>
      </p:sp>
      <p:sp>
        <p:nvSpPr>
          <p:cNvPr id="65540"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2B62AA28-A593-40F5-88D7-1C33EAB39C63}" type="slidenum">
              <a:rPr lang="en-US"/>
              <a:pPr/>
              <a:t>27</a:t>
            </a:fld>
            <a:endParaRPr lang="en-US"/>
          </a:p>
        </p:txBody>
      </p:sp>
      <p:sp>
        <p:nvSpPr>
          <p:cNvPr id="66563" name="Rectangle 2"/>
          <p:cNvSpPr>
            <a:spLocks noGrp="1" noRot="1" noChangeAspect="1" noChangeArrowheads="1" noTextEdit="1"/>
          </p:cNvSpPr>
          <p:nvPr>
            <p:ph type="sldImg"/>
          </p:nvPr>
        </p:nvSpPr>
        <p:spPr>
          <a:xfrm>
            <a:off x="1144588" y="685800"/>
            <a:ext cx="4572000" cy="3429000"/>
          </a:xfrm>
          <a:ln/>
        </p:spPr>
      </p:sp>
      <p:sp>
        <p:nvSpPr>
          <p:cNvPr id="66564"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E00F83C9-900C-4CB3-85A2-FD2FD4F5BED6}" type="slidenum">
              <a:rPr lang="en-US"/>
              <a:pPr/>
              <a:t>28</a:t>
            </a:fld>
            <a:endParaRPr lang="en-US"/>
          </a:p>
        </p:txBody>
      </p:sp>
      <p:sp>
        <p:nvSpPr>
          <p:cNvPr id="67587" name="Rectangle 2"/>
          <p:cNvSpPr>
            <a:spLocks noGrp="1" noRot="1" noChangeAspect="1" noChangeArrowheads="1" noTextEdit="1"/>
          </p:cNvSpPr>
          <p:nvPr>
            <p:ph type="sldImg"/>
          </p:nvPr>
        </p:nvSpPr>
        <p:spPr>
          <a:xfrm>
            <a:off x="1144588" y="685800"/>
            <a:ext cx="4572000" cy="3429000"/>
          </a:xfrm>
          <a:ln/>
        </p:spPr>
      </p:sp>
      <p:sp>
        <p:nvSpPr>
          <p:cNvPr id="67588"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9A083F51-C1C3-42AF-B243-549A37FD4441}" type="slidenum">
              <a:rPr lang="en-US"/>
              <a:pPr/>
              <a:t>29</a:t>
            </a:fld>
            <a:endParaRPr lang="en-US"/>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E2A497C5-9A99-4038-A20B-B05B87460C0F}" type="slidenum">
              <a:rPr lang="en-US"/>
              <a:pPr/>
              <a:t>30</a:t>
            </a:fld>
            <a:endParaRPr lang="en-US"/>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155CABFC-86C1-435F-822C-9A8E73E9E472}" type="slidenum">
              <a:rPr lang="en-US"/>
              <a:pPr/>
              <a:t>3</a:t>
            </a:fld>
            <a:endParaRPr lang="en-US"/>
          </a:p>
        </p:txBody>
      </p:sp>
      <p:sp>
        <p:nvSpPr>
          <p:cNvPr id="40963" name="Rectangle 2"/>
          <p:cNvSpPr>
            <a:spLocks noGrp="1" noRot="1" noChangeAspect="1" noChangeArrowheads="1" noTextEdit="1"/>
          </p:cNvSpPr>
          <p:nvPr>
            <p:ph type="sldImg"/>
          </p:nvPr>
        </p:nvSpPr>
        <p:spPr>
          <a:xfrm>
            <a:off x="1144588" y="685800"/>
            <a:ext cx="4572000" cy="3429000"/>
          </a:xfrm>
          <a:ln/>
        </p:spPr>
      </p:sp>
      <p:sp>
        <p:nvSpPr>
          <p:cNvPr id="40964" name="Rectangle 3"/>
          <p:cNvSpPr>
            <a:spLocks noGrp="1" noChangeArrowheads="1"/>
          </p:cNvSpPr>
          <p:nvPr>
            <p:ph type="body" idx="1"/>
          </p:nvPr>
        </p:nvSpPr>
        <p:spPr>
          <a:noFill/>
          <a:ln/>
        </p:spPr>
        <p:txBody>
          <a:bodyPr/>
          <a:lstStyle/>
          <a:p>
            <a:pPr marL="228600" indent="-228600" eaLnBrk="1" hangingPunct="1"/>
            <a:r>
              <a:rPr lang="en" dirty="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56E55975-5427-4F49-A400-879C0F57AB3B}" type="slidenum">
              <a:rPr lang="en-US"/>
              <a:pPr/>
              <a:t>31</a:t>
            </a:fld>
            <a:endParaRPr lang="en-US"/>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B0ABE9F8-BDDA-4766-A91B-111F19F82D26}" type="slidenum">
              <a:rPr lang="en-US"/>
              <a:pPr/>
              <a:t>32</a:t>
            </a:fld>
            <a:endParaRPr lang="en-US"/>
          </a:p>
        </p:txBody>
      </p:sp>
      <p:sp>
        <p:nvSpPr>
          <p:cNvPr id="71683" name="Rectangle 2"/>
          <p:cNvSpPr>
            <a:spLocks noGrp="1" noRot="1" noChangeAspect="1" noChangeArrowheads="1" noTextEdit="1"/>
          </p:cNvSpPr>
          <p:nvPr>
            <p:ph type="sldImg"/>
          </p:nvPr>
        </p:nvSpPr>
        <p:spPr>
          <a:xfrm>
            <a:off x="1144588" y="685800"/>
            <a:ext cx="4572000" cy="3429000"/>
          </a:xfrm>
          <a:ln/>
        </p:spPr>
      </p:sp>
      <p:sp>
        <p:nvSpPr>
          <p:cNvPr id="71684"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D6F78E36-26A2-4EF5-9071-63B7E0A321B7}" type="slidenum">
              <a:rPr lang="en-US"/>
              <a:pPr/>
              <a:t>33</a:t>
            </a:fld>
            <a:endParaRPr lang="en-US"/>
          </a:p>
        </p:txBody>
      </p:sp>
      <p:sp>
        <p:nvSpPr>
          <p:cNvPr id="72707" name="Rectangle 2"/>
          <p:cNvSpPr>
            <a:spLocks noGrp="1" noRot="1" noChangeAspect="1" noChangeArrowheads="1" noTextEdit="1"/>
          </p:cNvSpPr>
          <p:nvPr>
            <p:ph type="sldImg"/>
          </p:nvPr>
        </p:nvSpPr>
        <p:spPr>
          <a:xfrm>
            <a:off x="1144588" y="685800"/>
            <a:ext cx="4572000" cy="3429000"/>
          </a:xfrm>
          <a:ln/>
        </p:spPr>
      </p:sp>
      <p:sp>
        <p:nvSpPr>
          <p:cNvPr id="72708" name="Rectangle 3"/>
          <p:cNvSpPr>
            <a:spLocks noGrp="1" noChangeArrowheads="1"/>
          </p:cNvSpPr>
          <p:nvPr>
            <p:ph type="body" idx="1"/>
          </p:nvPr>
        </p:nvSpPr>
        <p:spPr>
          <a:noFill/>
          <a:ln/>
        </p:spPr>
        <p:txBody>
          <a:bodyPr/>
          <a:lstStyle/>
          <a:p>
            <a:pPr marL="228600" indent="-228600" eaLnBrk="1" hangingPunct="1"/>
            <a:r>
              <a:rPr lang="en" dirty="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64C61B3A-DAEB-4EEB-A091-E535822D9B11}" type="slidenum">
              <a:rPr lang="en-US"/>
              <a:pPr/>
              <a:t>4</a:t>
            </a:fld>
            <a:endParaRPr lang="en-US"/>
          </a:p>
        </p:txBody>
      </p:sp>
      <p:sp>
        <p:nvSpPr>
          <p:cNvPr id="41987" name="Rectangle 2"/>
          <p:cNvSpPr>
            <a:spLocks noGrp="1" noRot="1" noChangeAspect="1" noChangeArrowheads="1" noTextEdit="1"/>
          </p:cNvSpPr>
          <p:nvPr>
            <p:ph type="sldImg"/>
          </p:nvPr>
        </p:nvSpPr>
        <p:spPr>
          <a:xfrm>
            <a:off x="1144588" y="685800"/>
            <a:ext cx="4572000" cy="3429000"/>
          </a:xfrm>
          <a:ln/>
        </p:spPr>
      </p:sp>
      <p:sp>
        <p:nvSpPr>
          <p:cNvPr id="41988"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E0B02F2-FCBF-408D-8345-7C8823BC51F4}" type="slidenum">
              <a:rPr lang="en-US"/>
              <a:pPr/>
              <a:t>5</a:t>
            </a:fld>
            <a:endParaRPr lang="en-US"/>
          </a:p>
        </p:txBody>
      </p:sp>
      <p:sp>
        <p:nvSpPr>
          <p:cNvPr id="43011" name="Rectangle 2"/>
          <p:cNvSpPr>
            <a:spLocks noGrp="1" noRot="1" noChangeAspect="1" noChangeArrowheads="1" noTextEdit="1"/>
          </p:cNvSpPr>
          <p:nvPr>
            <p:ph type="sldImg"/>
          </p:nvPr>
        </p:nvSpPr>
        <p:spPr>
          <a:xfrm>
            <a:off x="1144588" y="685800"/>
            <a:ext cx="4572000" cy="3429000"/>
          </a:xfrm>
          <a:ln/>
        </p:spPr>
      </p:sp>
      <p:sp>
        <p:nvSpPr>
          <p:cNvPr id="43012"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155D2DC1-428A-48EF-B120-F9E68F7773F1}" type="slidenum">
              <a:rPr lang="en-US"/>
              <a:pPr/>
              <a:t>7</a:t>
            </a:fld>
            <a:endParaRPr lang="en-US"/>
          </a:p>
        </p:txBody>
      </p:sp>
      <p:sp>
        <p:nvSpPr>
          <p:cNvPr id="44035" name="Rectangle 2"/>
          <p:cNvSpPr>
            <a:spLocks noGrp="1" noRot="1" noChangeAspect="1" noChangeArrowheads="1" noTextEdit="1"/>
          </p:cNvSpPr>
          <p:nvPr>
            <p:ph type="sldImg"/>
          </p:nvPr>
        </p:nvSpPr>
        <p:spPr>
          <a:xfrm>
            <a:off x="1144588" y="685800"/>
            <a:ext cx="4572000" cy="3429000"/>
          </a:xfrm>
          <a:ln/>
        </p:spPr>
      </p:sp>
      <p:sp>
        <p:nvSpPr>
          <p:cNvPr id="44036"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E6E88F4-B757-401C-9E46-D5D8A891F067}" type="slidenum">
              <a:rPr lang="en-US"/>
              <a:pPr/>
              <a:t>8</a:t>
            </a:fld>
            <a:endParaRPr lang="en-US"/>
          </a:p>
        </p:txBody>
      </p:sp>
      <p:sp>
        <p:nvSpPr>
          <p:cNvPr id="45059" name="Rectangle 2"/>
          <p:cNvSpPr>
            <a:spLocks noGrp="1" noRot="1" noChangeAspect="1" noChangeArrowheads="1" noTextEdit="1"/>
          </p:cNvSpPr>
          <p:nvPr>
            <p:ph type="sldImg"/>
          </p:nvPr>
        </p:nvSpPr>
        <p:spPr>
          <a:xfrm>
            <a:off x="1144588" y="685800"/>
            <a:ext cx="4572000" cy="3429000"/>
          </a:xfrm>
          <a:ln/>
        </p:spPr>
      </p:sp>
      <p:sp>
        <p:nvSpPr>
          <p:cNvPr id="45060"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B65B6685-A640-443F-A58A-9F2270E35512}" type="slidenum">
              <a:rPr lang="en-US"/>
              <a:pPr/>
              <a:t>9</a:t>
            </a:fld>
            <a:endParaRPr lang="en-US"/>
          </a:p>
        </p:txBody>
      </p:sp>
      <p:sp>
        <p:nvSpPr>
          <p:cNvPr id="46083" name="Rectangle 2"/>
          <p:cNvSpPr>
            <a:spLocks noGrp="1" noRot="1" noChangeAspect="1" noChangeArrowheads="1" noTextEdit="1"/>
          </p:cNvSpPr>
          <p:nvPr>
            <p:ph type="sldImg"/>
          </p:nvPr>
        </p:nvSpPr>
        <p:spPr>
          <a:xfrm>
            <a:off x="1144588" y="685800"/>
            <a:ext cx="4572000" cy="3429000"/>
          </a:xfrm>
          <a:ln/>
        </p:spPr>
      </p:sp>
      <p:sp>
        <p:nvSpPr>
          <p:cNvPr id="46084"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092245C3-AD63-403D-8E34-3918ABB8B2FC}" type="slidenum">
              <a:rPr lang="en-US"/>
              <a:pPr/>
              <a:t>10</a:t>
            </a:fld>
            <a:endParaRPr lang="en-US"/>
          </a:p>
        </p:txBody>
      </p:sp>
      <p:sp>
        <p:nvSpPr>
          <p:cNvPr id="47107" name="Rectangle 2"/>
          <p:cNvSpPr>
            <a:spLocks noGrp="1" noRot="1" noChangeAspect="1" noChangeArrowheads="1" noTextEdit="1"/>
          </p:cNvSpPr>
          <p:nvPr>
            <p:ph type="sldImg"/>
          </p:nvPr>
        </p:nvSpPr>
        <p:spPr>
          <a:xfrm>
            <a:off x="1144588" y="685800"/>
            <a:ext cx="4572000" cy="3429000"/>
          </a:xfrm>
          <a:ln/>
        </p:spPr>
      </p:sp>
      <p:sp>
        <p:nvSpPr>
          <p:cNvPr id="47108" name="Rectangle 3"/>
          <p:cNvSpPr>
            <a:spLocks noGrp="1" noChangeArrowheads="1"/>
          </p:cNvSpPr>
          <p:nvPr>
            <p:ph type="body" idx="1"/>
          </p:nvPr>
        </p:nvSpPr>
        <p:spPr>
          <a:noFill/>
          <a:ln/>
        </p:spPr>
        <p:txBody>
          <a:bodyPr/>
          <a:lstStyle/>
          <a:p>
            <a:pPr marL="228600" indent="-228600" eaLnBrk="1" hangingPunct="1"/>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6" name="Rectangle 6"/>
          <p:cNvSpPr>
            <a:spLocks noGrp="1" noChangeArrowheads="1"/>
          </p:cNvSpPr>
          <p:nvPr>
            <p:ph type="sldNum" sz="quarter" idx="12"/>
          </p:nvPr>
        </p:nvSpPr>
        <p:spPr>
          <a:ln/>
        </p:spPr>
        <p:txBody>
          <a:bodyPr/>
          <a:lstStyle>
            <a:lvl1pPr>
              <a:defRPr/>
            </a:lvl1pPr>
          </a:lstStyle>
          <a:p>
            <a:pPr>
              <a:defRPr/>
            </a:pPr>
            <a:fld id="{6DBB56B8-4914-4CB5-BEC3-EB291D76EDD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6" name="Rectangle 6"/>
          <p:cNvSpPr>
            <a:spLocks noGrp="1" noChangeArrowheads="1"/>
          </p:cNvSpPr>
          <p:nvPr>
            <p:ph type="sldNum" sz="quarter" idx="12"/>
          </p:nvPr>
        </p:nvSpPr>
        <p:spPr>
          <a:ln/>
        </p:spPr>
        <p:txBody>
          <a:bodyPr/>
          <a:lstStyle>
            <a:lvl1pPr>
              <a:defRPr/>
            </a:lvl1pPr>
          </a:lstStyle>
          <a:p>
            <a:pPr>
              <a:defRPr/>
            </a:pPr>
            <a:fld id="{981FAE15-E6FD-4E39-911F-185C2FE387B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22238"/>
            <a:ext cx="2065337" cy="6108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25450" y="122238"/>
            <a:ext cx="6043613" cy="6108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6" name="Rectangle 6"/>
          <p:cNvSpPr>
            <a:spLocks noGrp="1" noChangeArrowheads="1"/>
          </p:cNvSpPr>
          <p:nvPr>
            <p:ph type="sldNum" sz="quarter" idx="12"/>
          </p:nvPr>
        </p:nvSpPr>
        <p:spPr>
          <a:ln/>
        </p:spPr>
        <p:txBody>
          <a:bodyPr/>
          <a:lstStyle>
            <a:lvl1pPr>
              <a:defRPr/>
            </a:lvl1pPr>
          </a:lstStyle>
          <a:p>
            <a:pPr>
              <a:defRPr/>
            </a:pPr>
            <a:fld id="{B5452E78-D4C5-4435-B5E7-20D78C8ECCB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25450" y="122238"/>
            <a:ext cx="8261350" cy="1143000"/>
          </a:xfrm>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5" name="Rectangle 6"/>
          <p:cNvSpPr>
            <a:spLocks noGrp="1" noChangeArrowheads="1"/>
          </p:cNvSpPr>
          <p:nvPr>
            <p:ph type="sldNum" sz="quarter" idx="12"/>
          </p:nvPr>
        </p:nvSpPr>
        <p:spPr>
          <a:ln/>
        </p:spPr>
        <p:txBody>
          <a:bodyPr/>
          <a:lstStyle>
            <a:lvl1pPr>
              <a:defRPr/>
            </a:lvl1pPr>
          </a:lstStyle>
          <a:p>
            <a:pPr>
              <a:defRPr/>
            </a:pPr>
            <a:fld id="{0E5E4F74-29C1-4EEF-A3C0-C9C06F8687B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6" name="Rectangle 6"/>
          <p:cNvSpPr>
            <a:spLocks noGrp="1" noChangeArrowheads="1"/>
          </p:cNvSpPr>
          <p:nvPr>
            <p:ph type="sldNum" sz="quarter" idx="12"/>
          </p:nvPr>
        </p:nvSpPr>
        <p:spPr>
          <a:ln/>
        </p:spPr>
        <p:txBody>
          <a:bodyPr/>
          <a:lstStyle>
            <a:lvl1pPr>
              <a:defRPr/>
            </a:lvl1pPr>
          </a:lstStyle>
          <a:p>
            <a:pPr>
              <a:defRPr/>
            </a:pPr>
            <a:fld id="{C11C1516-B1E3-4B21-84E6-00CB8C32FD5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6" name="Rectangle 6"/>
          <p:cNvSpPr>
            <a:spLocks noGrp="1" noChangeArrowheads="1"/>
          </p:cNvSpPr>
          <p:nvPr>
            <p:ph type="sldNum" sz="quarter" idx="12"/>
          </p:nvPr>
        </p:nvSpPr>
        <p:spPr>
          <a:ln/>
        </p:spPr>
        <p:txBody>
          <a:bodyPr/>
          <a:lstStyle>
            <a:lvl1pPr>
              <a:defRPr/>
            </a:lvl1pPr>
          </a:lstStyle>
          <a:p>
            <a:pPr>
              <a:defRPr/>
            </a:pPr>
            <a:fld id="{07859707-A3F9-4A26-8FBE-7E90A236B17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7" name="Rectangle 6"/>
          <p:cNvSpPr>
            <a:spLocks noGrp="1" noChangeArrowheads="1"/>
          </p:cNvSpPr>
          <p:nvPr>
            <p:ph type="sldNum" sz="quarter" idx="12"/>
          </p:nvPr>
        </p:nvSpPr>
        <p:spPr>
          <a:ln/>
        </p:spPr>
        <p:txBody>
          <a:bodyPr/>
          <a:lstStyle>
            <a:lvl1pPr>
              <a:defRPr/>
            </a:lvl1pPr>
          </a:lstStyle>
          <a:p>
            <a:pPr>
              <a:defRPr/>
            </a:pPr>
            <a:fld id="{A072B2A9-4157-48BF-93CC-B1205AB9E57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9" name="Rectangle 6"/>
          <p:cNvSpPr>
            <a:spLocks noGrp="1" noChangeArrowheads="1"/>
          </p:cNvSpPr>
          <p:nvPr>
            <p:ph type="sldNum" sz="quarter" idx="12"/>
          </p:nvPr>
        </p:nvSpPr>
        <p:spPr>
          <a:ln/>
        </p:spPr>
        <p:txBody>
          <a:bodyPr/>
          <a:lstStyle>
            <a:lvl1pPr>
              <a:defRPr/>
            </a:lvl1pPr>
          </a:lstStyle>
          <a:p>
            <a:pPr>
              <a:defRPr/>
            </a:pPr>
            <a:fld id="{9A043C60-C6E8-423B-8199-21608BA36D7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5" name="Rectangle 6"/>
          <p:cNvSpPr>
            <a:spLocks noGrp="1" noChangeArrowheads="1"/>
          </p:cNvSpPr>
          <p:nvPr>
            <p:ph type="sldNum" sz="quarter" idx="12"/>
          </p:nvPr>
        </p:nvSpPr>
        <p:spPr>
          <a:ln/>
        </p:spPr>
        <p:txBody>
          <a:bodyPr/>
          <a:lstStyle>
            <a:lvl1pPr>
              <a:defRPr/>
            </a:lvl1pPr>
          </a:lstStyle>
          <a:p>
            <a:pPr>
              <a:defRPr/>
            </a:pPr>
            <a:fld id="{291975D8-524C-4247-9264-D9BF727EFA8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4" name="Rectangle 6"/>
          <p:cNvSpPr>
            <a:spLocks noGrp="1" noChangeArrowheads="1"/>
          </p:cNvSpPr>
          <p:nvPr>
            <p:ph type="sldNum" sz="quarter" idx="12"/>
          </p:nvPr>
        </p:nvSpPr>
        <p:spPr>
          <a:ln/>
        </p:spPr>
        <p:txBody>
          <a:bodyPr/>
          <a:lstStyle>
            <a:lvl1pPr>
              <a:defRPr/>
            </a:lvl1pPr>
          </a:lstStyle>
          <a:p>
            <a:pPr>
              <a:defRPr/>
            </a:pPr>
            <a:fld id="{03A47AFB-C638-472A-83DD-7E24D004061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7" name="Rectangle 6"/>
          <p:cNvSpPr>
            <a:spLocks noGrp="1" noChangeArrowheads="1"/>
          </p:cNvSpPr>
          <p:nvPr>
            <p:ph type="sldNum" sz="quarter" idx="12"/>
          </p:nvPr>
        </p:nvSpPr>
        <p:spPr>
          <a:ln/>
        </p:spPr>
        <p:txBody>
          <a:bodyPr/>
          <a:lstStyle>
            <a:lvl1pPr>
              <a:defRPr/>
            </a:lvl1pPr>
          </a:lstStyle>
          <a:p>
            <a:pPr>
              <a:defRPr/>
            </a:pPr>
            <a:fld id="{5FDD756C-F422-4E47-85EA-0CC52BCDBE8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Предавање бр. 03  © Факултет медицинских наука Универзитета у Крагујевцу</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Медицинска статистика и информатика</a:t>
            </a:r>
          </a:p>
        </p:txBody>
      </p:sp>
      <p:sp>
        <p:nvSpPr>
          <p:cNvPr id="7" name="Rectangle 6"/>
          <p:cNvSpPr>
            <a:spLocks noGrp="1" noChangeArrowheads="1"/>
          </p:cNvSpPr>
          <p:nvPr>
            <p:ph type="sldNum" sz="quarter" idx="12"/>
          </p:nvPr>
        </p:nvSpPr>
        <p:spPr>
          <a:ln/>
        </p:spPr>
        <p:txBody>
          <a:bodyPr/>
          <a:lstStyle>
            <a:lvl1pPr>
              <a:defRPr/>
            </a:lvl1pPr>
          </a:lstStyle>
          <a:p>
            <a:pPr>
              <a:defRPr/>
            </a:pPr>
            <a:fld id="{CC68B110-ED3F-40C1-A07D-461EEF38CED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6454775"/>
            <a:ext cx="9144000" cy="403225"/>
          </a:xfrm>
          <a:prstGeom prst="rect">
            <a:avLst/>
          </a:prstGeom>
          <a:solidFill>
            <a:srgbClr val="C0C0C0"/>
          </a:solidFill>
          <a:ln w="9525">
            <a:noFill/>
            <a:round/>
            <a:headEnd/>
            <a:tailEnd/>
          </a:ln>
          <a:effectLst/>
        </p:spPr>
        <p:txBody>
          <a:bodyPr wrap="none" anchor="ctr"/>
          <a:lstStyle/>
          <a:p>
            <a:pPr>
              <a:defRPr/>
            </a:pPr>
            <a:endParaRPr lang="en-US"/>
          </a:p>
        </p:txBody>
      </p:sp>
      <p:sp>
        <p:nvSpPr>
          <p:cNvPr id="1027" name="Rectangle 2"/>
          <p:cNvSpPr>
            <a:spLocks noGrp="1" noChangeArrowheads="1"/>
          </p:cNvSpPr>
          <p:nvPr>
            <p:ph type="title"/>
          </p:nvPr>
        </p:nvSpPr>
        <p:spPr bwMode="auto">
          <a:xfrm>
            <a:off x="425450" y="122238"/>
            <a:ext cx="82613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457200" y="1504950"/>
            <a:ext cx="8229600" cy="4725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4"/>
          <p:cNvSpPr>
            <a:spLocks noGrp="1" noChangeArrowheads="1"/>
          </p:cNvSpPr>
          <p:nvPr>
            <p:ph type="dt" sz="half" idx="2"/>
          </p:nvPr>
        </p:nvSpPr>
        <p:spPr bwMode="auto">
          <a:xfrm>
            <a:off x="0" y="6424613"/>
            <a:ext cx="37084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smtClean="0">
                <a:cs typeface="Arial" charset="0"/>
              </a:defRPr>
            </a:lvl1pPr>
          </a:lstStyle>
          <a:p>
            <a:pPr>
              <a:defRPr/>
            </a:pPr>
            <a:r>
              <a:rPr lang="en-US"/>
              <a:t>Предавање бр. 03  © Факултет медицинских наука Универзитета у Крагујевцу</a:t>
            </a:r>
          </a:p>
        </p:txBody>
      </p:sp>
      <p:sp>
        <p:nvSpPr>
          <p:cNvPr id="1029" name="Rectangle 5"/>
          <p:cNvSpPr>
            <a:spLocks noGrp="1" noChangeArrowheads="1"/>
          </p:cNvSpPr>
          <p:nvPr>
            <p:ph type="ftr" sz="quarter" idx="3"/>
          </p:nvPr>
        </p:nvSpPr>
        <p:spPr bwMode="auto">
          <a:xfrm>
            <a:off x="3124200" y="6505575"/>
            <a:ext cx="3908425"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lvl1pPr>
          </a:lstStyle>
          <a:p>
            <a:pPr>
              <a:defRPr/>
            </a:pPr>
            <a:r>
              <a:rPr lang="en-US"/>
              <a:t>Медицинска статистика и информатика</a:t>
            </a:r>
          </a:p>
        </p:txBody>
      </p:sp>
      <p:sp>
        <p:nvSpPr>
          <p:cNvPr id="1030" name="Rectangle 6"/>
          <p:cNvSpPr>
            <a:spLocks noGrp="1" noChangeArrowheads="1"/>
          </p:cNvSpPr>
          <p:nvPr>
            <p:ph type="sldNum" sz="quarter" idx="4"/>
          </p:nvPr>
        </p:nvSpPr>
        <p:spPr bwMode="auto">
          <a:xfrm>
            <a:off x="7080250" y="6505575"/>
            <a:ext cx="1633538"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5D234ADA-E85D-4600-896A-FE83440743B7}" type="slidenum">
              <a:rPr lang="en-US"/>
              <a:pPr>
                <a:defRPr/>
              </a:pPr>
              <a:t>‹#›</a:t>
            </a:fld>
            <a:endParaRPr lang="en-US"/>
          </a:p>
        </p:txBody>
      </p:sp>
      <p:sp>
        <p:nvSpPr>
          <p:cNvPr id="1032" name="Line 8"/>
          <p:cNvSpPr>
            <a:spLocks noChangeShapeType="1"/>
          </p:cNvSpPr>
          <p:nvPr/>
        </p:nvSpPr>
        <p:spPr bwMode="auto">
          <a:xfrm>
            <a:off x="423863" y="1268413"/>
            <a:ext cx="8218487" cy="0"/>
          </a:xfrm>
          <a:prstGeom prst="line">
            <a:avLst/>
          </a:prstGeom>
          <a:noFill/>
          <a:ln w="38100">
            <a:solidFill>
              <a:srgbClr val="C0C0C0"/>
            </a:solidFill>
            <a:round/>
            <a:headEnd/>
            <a:tailEnd/>
          </a:ln>
          <a:effectLst/>
        </p:spPr>
        <p:txBody>
          <a:bodyPr/>
          <a:lstStyle/>
          <a:p>
            <a:pPr>
              <a:defRPr/>
            </a:pPr>
            <a:endParaRPr lang="en-US"/>
          </a:p>
        </p:txBody>
      </p:sp>
      <p:sp>
        <p:nvSpPr>
          <p:cNvPr id="1033" name="Line 9"/>
          <p:cNvSpPr>
            <a:spLocks noChangeShapeType="1"/>
          </p:cNvSpPr>
          <p:nvPr/>
        </p:nvSpPr>
        <p:spPr bwMode="auto">
          <a:xfrm>
            <a:off x="423863" y="1312863"/>
            <a:ext cx="4186237" cy="0"/>
          </a:xfrm>
          <a:prstGeom prst="line">
            <a:avLst/>
          </a:prstGeom>
          <a:noFill/>
          <a:ln w="38100">
            <a:solidFill>
              <a:srgbClr val="FFFF99"/>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rtl="0" eaLnBrk="0" fontAlgn="base" hangingPunct="0">
        <a:spcBef>
          <a:spcPct val="0"/>
        </a:spcBef>
        <a:spcAft>
          <a:spcPct val="0"/>
        </a:spcAft>
        <a:defRPr sz="4000" b="1">
          <a:solidFill>
            <a:srgbClr val="000066"/>
          </a:solidFill>
          <a:latin typeface="+mj-lt"/>
          <a:ea typeface="+mj-ea"/>
          <a:cs typeface="+mj-cs"/>
        </a:defRPr>
      </a:lvl1pPr>
      <a:lvl2pPr algn="l" rtl="0" eaLnBrk="0" fontAlgn="base" hangingPunct="0">
        <a:spcBef>
          <a:spcPct val="0"/>
        </a:spcBef>
        <a:spcAft>
          <a:spcPct val="0"/>
        </a:spcAft>
        <a:defRPr sz="4000" b="1">
          <a:solidFill>
            <a:srgbClr val="000066"/>
          </a:solidFill>
          <a:latin typeface="Arial" charset="0"/>
        </a:defRPr>
      </a:lvl2pPr>
      <a:lvl3pPr algn="l" rtl="0" eaLnBrk="0" fontAlgn="base" hangingPunct="0">
        <a:spcBef>
          <a:spcPct val="0"/>
        </a:spcBef>
        <a:spcAft>
          <a:spcPct val="0"/>
        </a:spcAft>
        <a:defRPr sz="4000" b="1">
          <a:solidFill>
            <a:srgbClr val="000066"/>
          </a:solidFill>
          <a:latin typeface="Arial" charset="0"/>
        </a:defRPr>
      </a:lvl3pPr>
      <a:lvl4pPr algn="l" rtl="0" eaLnBrk="0" fontAlgn="base" hangingPunct="0">
        <a:spcBef>
          <a:spcPct val="0"/>
        </a:spcBef>
        <a:spcAft>
          <a:spcPct val="0"/>
        </a:spcAft>
        <a:defRPr sz="4000" b="1">
          <a:solidFill>
            <a:srgbClr val="000066"/>
          </a:solidFill>
          <a:latin typeface="Arial" charset="0"/>
        </a:defRPr>
      </a:lvl4pPr>
      <a:lvl5pPr algn="l" rtl="0" eaLnBrk="0" fontAlgn="base" hangingPunct="0">
        <a:spcBef>
          <a:spcPct val="0"/>
        </a:spcBef>
        <a:spcAft>
          <a:spcPct val="0"/>
        </a:spcAft>
        <a:defRPr sz="4000" b="1">
          <a:solidFill>
            <a:srgbClr val="000066"/>
          </a:solidFill>
          <a:latin typeface="Arial" charset="0"/>
        </a:defRPr>
      </a:lvl5pPr>
      <a:lvl6pPr marL="457200" algn="l" rtl="0" fontAlgn="base">
        <a:spcBef>
          <a:spcPct val="0"/>
        </a:spcBef>
        <a:spcAft>
          <a:spcPct val="0"/>
        </a:spcAft>
        <a:defRPr sz="4000" b="1">
          <a:solidFill>
            <a:srgbClr val="000066"/>
          </a:solidFill>
          <a:latin typeface="Arial" charset="0"/>
        </a:defRPr>
      </a:lvl6pPr>
      <a:lvl7pPr marL="914400" algn="l" rtl="0" fontAlgn="base">
        <a:spcBef>
          <a:spcPct val="0"/>
        </a:spcBef>
        <a:spcAft>
          <a:spcPct val="0"/>
        </a:spcAft>
        <a:defRPr sz="4000" b="1">
          <a:solidFill>
            <a:srgbClr val="000066"/>
          </a:solidFill>
          <a:latin typeface="Arial" charset="0"/>
        </a:defRPr>
      </a:lvl7pPr>
      <a:lvl8pPr marL="1371600" algn="l" rtl="0" fontAlgn="base">
        <a:spcBef>
          <a:spcPct val="0"/>
        </a:spcBef>
        <a:spcAft>
          <a:spcPct val="0"/>
        </a:spcAft>
        <a:defRPr sz="4000" b="1">
          <a:solidFill>
            <a:srgbClr val="000066"/>
          </a:solidFill>
          <a:latin typeface="Arial" charset="0"/>
        </a:defRPr>
      </a:lvl8pPr>
      <a:lvl9pPr marL="1828800" algn="l" rtl="0" fontAlgn="base">
        <a:spcBef>
          <a:spcPct val="0"/>
        </a:spcBef>
        <a:spcAft>
          <a:spcPct val="0"/>
        </a:spcAft>
        <a:defRPr sz="4000" b="1">
          <a:solidFill>
            <a:srgbClr val="000066"/>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2054225"/>
            <a:ext cx="9144000" cy="1752600"/>
          </a:xfrm>
        </p:spPr>
        <p:txBody>
          <a:bodyPr lIns="90000" tIns="46800" rIns="90000" bIns="46800"/>
          <a:lstStyle/>
          <a:p>
            <a:pPr defTabSz="457200" eaLnBrk="1" hangingPunct="1">
              <a:buClr>
                <a:srgbClr val="000066"/>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a:t>      MICROSOFT WORD</a:t>
            </a:r>
            <a:endParaRPr lang="en-US"/>
          </a:p>
        </p:txBody>
      </p:sp>
      <p:sp>
        <p:nvSpPr>
          <p:cNvPr id="2051" name="Rectangle 3"/>
          <p:cNvSpPr>
            <a:spLocks noGrp="1" noChangeArrowheads="1"/>
          </p:cNvSpPr>
          <p:nvPr>
            <p:ph type="subTitle" idx="4294967295"/>
          </p:nvPr>
        </p:nvSpPr>
        <p:spPr>
          <a:xfrm>
            <a:off x="838200" y="3886200"/>
            <a:ext cx="7720013" cy="1376363"/>
          </a:xfrm>
        </p:spPr>
        <p:txBody>
          <a:bodyPr lIns="90000" tIns="46800" rIns="90000" bIns="46800">
            <a:spAutoFit/>
          </a:bodyPr>
          <a:lstStyle/>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Course title: </a:t>
            </a:r>
            <a:r>
              <a:rPr lang="en" sz="1400" b="1" dirty="0"/>
              <a:t>MEDICAL STATISTICS AND INFORMATICS</a:t>
            </a:r>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Lecture no. 03</a:t>
            </a:r>
            <a:r>
              <a:rPr lang="en" sz="1400" b="1" dirty="0"/>
              <a:t>  Class:01</a:t>
            </a:r>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Teaching unit: </a:t>
            </a:r>
            <a:r>
              <a:rPr lang="en" sz="1400" b="1" dirty="0"/>
              <a:t>Microsoft Word 2007</a:t>
            </a:r>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Thematic units: </a:t>
            </a:r>
            <a:r>
              <a:rPr lang="en" sz="1400" b="1" dirty="0"/>
              <a:t>Text processors.</a:t>
            </a:r>
            <a:endParaRPr lang="sr-Latn-CS" sz="1400" b="1" dirty="0"/>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Prepared by: </a:t>
            </a:r>
            <a:r>
              <a:rPr lang="en" sz="1400" b="1" i="1" dirty="0"/>
              <a:t>Prof. Dr. Nebojsa Zdravković</a:t>
            </a:r>
            <a:endParaRPr lang="en-US" sz="1400" b="1" i="1" dirty="0"/>
          </a:p>
        </p:txBody>
      </p:sp>
      <p:sp>
        <p:nvSpPr>
          <p:cNvPr id="2052" name="Line 4"/>
          <p:cNvSpPr>
            <a:spLocks noChangeShapeType="1"/>
          </p:cNvSpPr>
          <p:nvPr/>
        </p:nvSpPr>
        <p:spPr bwMode="auto">
          <a:xfrm>
            <a:off x="949325" y="3287713"/>
            <a:ext cx="4783138" cy="1587"/>
          </a:xfrm>
          <a:prstGeom prst="line">
            <a:avLst/>
          </a:prstGeom>
          <a:noFill/>
          <a:ln w="38227">
            <a:solidFill>
              <a:srgbClr val="FEEFB8"/>
            </a:solidFill>
            <a:miter lim="800000"/>
            <a:headEnd/>
            <a:tailEnd/>
          </a:ln>
        </p:spPr>
        <p:txBody>
          <a:bodyPr/>
          <a:lstStyle/>
          <a:p>
            <a:endParaRPr lang="en-US"/>
          </a:p>
        </p:txBody>
      </p:sp>
      <p:sp>
        <p:nvSpPr>
          <p:cNvPr id="2053" name="Rectangle 5"/>
          <p:cNvSpPr>
            <a:spLocks noChangeArrowheads="1"/>
          </p:cNvSpPr>
          <p:nvPr/>
        </p:nvSpPr>
        <p:spPr bwMode="auto">
          <a:xfrm>
            <a:off x="0" y="0"/>
            <a:ext cx="9144000" cy="1941513"/>
          </a:xfrm>
          <a:prstGeom prst="rect">
            <a:avLst/>
          </a:prstGeom>
          <a:solidFill>
            <a:schemeClr val="bg1"/>
          </a:solidFill>
          <a:ln w="9525">
            <a:noFill/>
            <a:miter lim="800000"/>
            <a:headEnd/>
            <a:tailEnd/>
          </a:ln>
        </p:spPr>
        <p:txBody>
          <a:bodyPr wrap="none" anchor="ctr"/>
          <a:lstStyle/>
          <a:p>
            <a:endParaRPr lang="en-US"/>
          </a:p>
        </p:txBody>
      </p:sp>
      <p:sp>
        <p:nvSpPr>
          <p:cNvPr id="2054" name="Line 7"/>
          <p:cNvSpPr>
            <a:spLocks noChangeShapeType="1"/>
          </p:cNvSpPr>
          <p:nvPr/>
        </p:nvSpPr>
        <p:spPr bwMode="auto">
          <a:xfrm>
            <a:off x="0" y="1995488"/>
            <a:ext cx="9144000" cy="0"/>
          </a:xfrm>
          <a:prstGeom prst="line">
            <a:avLst/>
          </a:prstGeom>
          <a:noFill/>
          <a:ln w="28575">
            <a:solidFill>
              <a:srgbClr val="808080"/>
            </a:solidFill>
            <a:round/>
            <a:headEnd/>
            <a:tailEnd/>
          </a:ln>
        </p:spPr>
        <p:txBody>
          <a:bodyPr/>
          <a:lstStyle/>
          <a:p>
            <a:endParaRPr lang="en-US"/>
          </a:p>
        </p:txBody>
      </p:sp>
      <p:sp>
        <p:nvSpPr>
          <p:cNvPr id="2055" name="Rectangle 8"/>
          <p:cNvSpPr>
            <a:spLocks noChangeArrowheads="1"/>
          </p:cNvSpPr>
          <p:nvPr/>
        </p:nvSpPr>
        <p:spPr bwMode="auto">
          <a:xfrm>
            <a:off x="855663" y="6180138"/>
            <a:ext cx="7215187" cy="244475"/>
          </a:xfrm>
          <a:prstGeom prst="rect">
            <a:avLst/>
          </a:prstGeom>
          <a:noFill/>
          <a:ln w="9525">
            <a:noFill/>
            <a:miter lim="800000"/>
            <a:headEnd/>
            <a:tailEnd/>
          </a:ln>
        </p:spPr>
        <p:txBody>
          <a:bodyPr wrap="none">
            <a:spAutoFit/>
          </a:bodyPr>
          <a:lstStyle/>
          <a:p>
            <a:pPr>
              <a:buClr>
                <a:srgbClr val="333399"/>
              </a:buClr>
              <a:buSzPct val="100000"/>
              <a:buFont typeface="Arial" charset="0"/>
              <a:buNone/>
            </a:pPr>
            <a:r>
              <a:rPr lang="en" sz="1000" dirty="0"/>
              <a:t>Copyright © 2016 - Faculty of Medical Sciences, University of Kragujevac. Copying and reproduction is not permitted.</a:t>
            </a:r>
          </a:p>
        </p:txBody>
      </p:sp>
      <p:pic>
        <p:nvPicPr>
          <p:cNvPr id="2056" name="Picture 12" descr="memo grb copy"/>
          <p:cNvPicPr>
            <a:picLocks noChangeAspect="1" noChangeArrowheads="1"/>
          </p:cNvPicPr>
          <p:nvPr/>
        </p:nvPicPr>
        <p:blipFill>
          <a:blip r:embed="rId3" cstate="print"/>
          <a:srcRect/>
          <a:stretch>
            <a:fillRect/>
          </a:stretch>
        </p:blipFill>
        <p:spPr bwMode="auto">
          <a:xfrm>
            <a:off x="209550" y="166688"/>
            <a:ext cx="8737600" cy="1601787"/>
          </a:xfrm>
          <a:prstGeom prst="rect">
            <a:avLst/>
          </a:prstGeom>
          <a:noFill/>
          <a:ln w="9525">
            <a:noFill/>
            <a:miter lim="800000"/>
            <a:headEnd/>
            <a:tailEnd/>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
              <a:t>Jump to a given location</a:t>
            </a:r>
            <a:endParaRPr lang="sr-Latn-CS"/>
          </a:p>
        </p:txBody>
      </p:sp>
      <p:sp>
        <p:nvSpPr>
          <p:cNvPr id="11267" name="Rectangle 3"/>
          <p:cNvSpPr>
            <a:spLocks noGrp="1" noChangeArrowheads="1"/>
          </p:cNvSpPr>
          <p:nvPr>
            <p:ph type="body" idx="1"/>
          </p:nvPr>
        </p:nvSpPr>
        <p:spPr/>
        <p:txBody>
          <a:bodyPr/>
          <a:lstStyle/>
          <a:p>
            <a:pPr eaLnBrk="1" hangingPunct="1"/>
            <a:endParaRPr lang="sr-Latn-CS"/>
          </a:p>
        </p:txBody>
      </p:sp>
      <p:pic>
        <p:nvPicPr>
          <p:cNvPr id="11268" name="Picture 8"/>
          <p:cNvPicPr>
            <a:picLocks noChangeAspect="1" noChangeArrowheads="1"/>
          </p:cNvPicPr>
          <p:nvPr/>
        </p:nvPicPr>
        <p:blipFill>
          <a:blip r:embed="rId3" cstate="print"/>
          <a:srcRect l="36655" t="60294" r="33789" b="18195"/>
          <a:stretch>
            <a:fillRect/>
          </a:stretch>
        </p:blipFill>
        <p:spPr bwMode="auto">
          <a:xfrm>
            <a:off x="1165225" y="2106613"/>
            <a:ext cx="7046913" cy="3270250"/>
          </a:xfrm>
          <a:prstGeom prst="rect">
            <a:avLst/>
          </a:prstGeom>
          <a:noFill/>
          <a:ln w="9525">
            <a:noFill/>
            <a:miter lim="800000"/>
            <a:headEnd/>
            <a:tailEnd/>
          </a:ln>
        </p:spPr>
      </p:pic>
      <p:sp>
        <p:nvSpPr>
          <p:cNvPr id="11269"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11270" name="Slide Number Placeholder 5"/>
          <p:cNvSpPr>
            <a:spLocks noGrp="1"/>
          </p:cNvSpPr>
          <p:nvPr>
            <p:ph type="sldNum" sz="quarter" idx="12"/>
          </p:nvPr>
        </p:nvSpPr>
        <p:spPr>
          <a:noFill/>
        </p:spPr>
        <p:txBody>
          <a:bodyPr/>
          <a:lstStyle/>
          <a:p>
            <a:fld id="{3FF92661-60A9-4C40-81DC-4963E494D073}" type="slidenum">
              <a:rPr lang="en-US"/>
              <a:pPr/>
              <a:t>10</a:t>
            </a:fld>
            <a:endParaRPr lang="en-US"/>
          </a:p>
        </p:txBody>
      </p:sp>
      <p:sp>
        <p:nvSpPr>
          <p:cNvPr id="11271"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
              <a:t>Document map</a:t>
            </a:r>
            <a:endParaRPr lang="sr-Latn-CS"/>
          </a:p>
        </p:txBody>
      </p:sp>
      <p:sp>
        <p:nvSpPr>
          <p:cNvPr id="12291" name="Rectangle 3"/>
          <p:cNvSpPr>
            <a:spLocks noGrp="1" noChangeArrowheads="1"/>
          </p:cNvSpPr>
          <p:nvPr>
            <p:ph type="body" idx="1"/>
          </p:nvPr>
        </p:nvSpPr>
        <p:spPr/>
        <p:txBody>
          <a:bodyPr/>
          <a:lstStyle/>
          <a:p>
            <a:pPr eaLnBrk="1" hangingPunct="1"/>
            <a:endParaRPr lang="sr-Latn-CS"/>
          </a:p>
        </p:txBody>
      </p:sp>
      <p:pic>
        <p:nvPicPr>
          <p:cNvPr id="12292" name="Picture 7"/>
          <p:cNvPicPr>
            <a:picLocks noChangeAspect="1" noChangeArrowheads="1"/>
          </p:cNvPicPr>
          <p:nvPr/>
        </p:nvPicPr>
        <p:blipFill>
          <a:blip r:embed="rId3" cstate="print"/>
          <a:srcRect l="12341" r="65755" b="86928"/>
          <a:stretch>
            <a:fillRect/>
          </a:stretch>
        </p:blipFill>
        <p:spPr bwMode="auto">
          <a:xfrm>
            <a:off x="271463" y="3162300"/>
            <a:ext cx="3348037" cy="1206500"/>
          </a:xfrm>
          <a:prstGeom prst="rect">
            <a:avLst/>
          </a:prstGeom>
          <a:noFill/>
          <a:ln w="9525">
            <a:noFill/>
            <a:miter lim="800000"/>
            <a:headEnd/>
            <a:tailEnd/>
          </a:ln>
        </p:spPr>
      </p:pic>
      <p:pic>
        <p:nvPicPr>
          <p:cNvPr id="12293" name="Picture 8"/>
          <p:cNvPicPr>
            <a:picLocks noChangeAspect="1" noChangeArrowheads="1"/>
          </p:cNvPicPr>
          <p:nvPr/>
        </p:nvPicPr>
        <p:blipFill>
          <a:blip r:embed="rId4" cstate="print"/>
          <a:srcRect r="66560" b="15114"/>
          <a:stretch>
            <a:fillRect/>
          </a:stretch>
        </p:blipFill>
        <p:spPr bwMode="auto">
          <a:xfrm>
            <a:off x="3921125" y="1387475"/>
            <a:ext cx="3486150" cy="4979988"/>
          </a:xfrm>
          <a:prstGeom prst="rect">
            <a:avLst/>
          </a:prstGeom>
          <a:noFill/>
          <a:ln w="9525">
            <a:noFill/>
            <a:miter lim="800000"/>
            <a:headEnd/>
            <a:tailEnd/>
          </a:ln>
        </p:spPr>
      </p:pic>
      <p:sp>
        <p:nvSpPr>
          <p:cNvPr id="12294"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12295" name="Slide Number Placeholder 6"/>
          <p:cNvSpPr>
            <a:spLocks noGrp="1"/>
          </p:cNvSpPr>
          <p:nvPr>
            <p:ph type="sldNum" sz="quarter" idx="12"/>
          </p:nvPr>
        </p:nvSpPr>
        <p:spPr>
          <a:noFill/>
        </p:spPr>
        <p:txBody>
          <a:bodyPr/>
          <a:lstStyle/>
          <a:p>
            <a:fld id="{D7690A7B-3E60-4C60-A603-BC344092F73E}" type="slidenum">
              <a:rPr lang="en-US"/>
              <a:pPr/>
              <a:t>11</a:t>
            </a:fld>
            <a:endParaRPr lang="en-US"/>
          </a:p>
        </p:txBody>
      </p:sp>
      <p:sp>
        <p:nvSpPr>
          <p:cNvPr id="12296"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 sz="3600"/>
              <a:t>Formatting fonts with the Font command</a:t>
            </a:r>
          </a:p>
        </p:txBody>
      </p:sp>
      <p:sp>
        <p:nvSpPr>
          <p:cNvPr id="13315" name="Rectangle 3"/>
          <p:cNvSpPr>
            <a:spLocks noGrp="1" noChangeArrowheads="1"/>
          </p:cNvSpPr>
          <p:nvPr>
            <p:ph type="body" idx="1"/>
          </p:nvPr>
        </p:nvSpPr>
        <p:spPr/>
        <p:txBody>
          <a:bodyPr/>
          <a:lstStyle/>
          <a:p>
            <a:pPr eaLnBrk="1" hangingPunct="1"/>
            <a:endParaRPr lang="sr-Latn-CS"/>
          </a:p>
        </p:txBody>
      </p:sp>
      <p:pic>
        <p:nvPicPr>
          <p:cNvPr id="13316" name="Picture 7"/>
          <p:cNvPicPr>
            <a:picLocks noChangeAspect="1" noChangeArrowheads="1"/>
          </p:cNvPicPr>
          <p:nvPr/>
        </p:nvPicPr>
        <p:blipFill>
          <a:blip r:embed="rId3" cstate="print"/>
          <a:srcRect l="39139" t="23802" r="39259" b="29330"/>
          <a:stretch>
            <a:fillRect/>
          </a:stretch>
        </p:blipFill>
        <p:spPr bwMode="auto">
          <a:xfrm>
            <a:off x="244475" y="1468438"/>
            <a:ext cx="4370388" cy="4873625"/>
          </a:xfrm>
          <a:prstGeom prst="rect">
            <a:avLst/>
          </a:prstGeom>
          <a:noFill/>
          <a:ln w="9525">
            <a:noFill/>
            <a:miter lim="800000"/>
            <a:headEnd/>
            <a:tailEnd/>
          </a:ln>
        </p:spPr>
      </p:pic>
      <p:pic>
        <p:nvPicPr>
          <p:cNvPr id="13317" name="Picture 8"/>
          <p:cNvPicPr>
            <a:picLocks noChangeAspect="1" noChangeArrowheads="1"/>
          </p:cNvPicPr>
          <p:nvPr/>
        </p:nvPicPr>
        <p:blipFill>
          <a:blip r:embed="rId4" cstate="print"/>
          <a:srcRect l="21944" t="16667" r="56679" b="36029"/>
          <a:stretch>
            <a:fillRect/>
          </a:stretch>
        </p:blipFill>
        <p:spPr bwMode="auto">
          <a:xfrm>
            <a:off x="4767263" y="1462088"/>
            <a:ext cx="3825875" cy="4870450"/>
          </a:xfrm>
          <a:prstGeom prst="rect">
            <a:avLst/>
          </a:prstGeom>
          <a:noFill/>
          <a:ln w="9525">
            <a:noFill/>
            <a:miter lim="800000"/>
            <a:headEnd/>
            <a:tailEnd/>
          </a:ln>
        </p:spPr>
      </p:pic>
      <p:sp>
        <p:nvSpPr>
          <p:cNvPr id="13318"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13319" name="Slide Number Placeholder 6"/>
          <p:cNvSpPr>
            <a:spLocks noGrp="1"/>
          </p:cNvSpPr>
          <p:nvPr>
            <p:ph type="sldNum" sz="quarter" idx="12"/>
          </p:nvPr>
        </p:nvSpPr>
        <p:spPr>
          <a:noFill/>
        </p:spPr>
        <p:txBody>
          <a:bodyPr/>
          <a:lstStyle/>
          <a:p>
            <a:fld id="{0BC11855-1A15-4715-884E-B1A3B2E69FE6}" type="slidenum">
              <a:rPr lang="en-US"/>
              <a:pPr/>
              <a:t>12</a:t>
            </a:fld>
            <a:endParaRPr lang="en-US"/>
          </a:p>
        </p:txBody>
      </p:sp>
      <p:sp>
        <p:nvSpPr>
          <p:cNvPr id="13320"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 sz="3600"/>
              <a:t>Formatting fonts with the Font command</a:t>
            </a:r>
          </a:p>
        </p:txBody>
      </p:sp>
      <p:sp>
        <p:nvSpPr>
          <p:cNvPr id="14339" name="Rectangle 3"/>
          <p:cNvSpPr>
            <a:spLocks noGrp="1" noChangeArrowheads="1"/>
          </p:cNvSpPr>
          <p:nvPr>
            <p:ph type="body" idx="1"/>
          </p:nvPr>
        </p:nvSpPr>
        <p:spPr/>
        <p:txBody>
          <a:bodyPr/>
          <a:lstStyle/>
          <a:p>
            <a:pPr eaLnBrk="1" hangingPunct="1"/>
            <a:endParaRPr lang="sr-Latn-CS"/>
          </a:p>
        </p:txBody>
      </p:sp>
      <p:pic>
        <p:nvPicPr>
          <p:cNvPr id="14340" name="Picture 4"/>
          <p:cNvPicPr>
            <a:picLocks noChangeAspect="1" noChangeArrowheads="1"/>
          </p:cNvPicPr>
          <p:nvPr/>
        </p:nvPicPr>
        <p:blipFill>
          <a:blip r:embed="rId3" cstate="print"/>
          <a:srcRect l="45026" t="28719" r="41826" b="49988"/>
          <a:stretch>
            <a:fillRect/>
          </a:stretch>
        </p:blipFill>
        <p:spPr bwMode="auto">
          <a:xfrm>
            <a:off x="627063" y="1465263"/>
            <a:ext cx="2003425" cy="2462212"/>
          </a:xfrm>
          <a:prstGeom prst="rect">
            <a:avLst/>
          </a:prstGeom>
          <a:noFill/>
          <a:ln w="9525">
            <a:noFill/>
            <a:miter lim="800000"/>
            <a:headEnd/>
            <a:tailEnd/>
          </a:ln>
        </p:spPr>
      </p:pic>
      <p:pic>
        <p:nvPicPr>
          <p:cNvPr id="14341" name="Picture 5"/>
          <p:cNvPicPr>
            <a:picLocks noChangeAspect="1" noChangeArrowheads="1"/>
          </p:cNvPicPr>
          <p:nvPr/>
        </p:nvPicPr>
        <p:blipFill>
          <a:blip r:embed="rId4" cstate="print"/>
          <a:srcRect l="45026" t="28548" r="28256" b="45316"/>
          <a:stretch>
            <a:fillRect/>
          </a:stretch>
        </p:blipFill>
        <p:spPr bwMode="auto">
          <a:xfrm>
            <a:off x="4624388" y="1423988"/>
            <a:ext cx="3070225" cy="2263775"/>
          </a:xfrm>
          <a:prstGeom prst="rect">
            <a:avLst/>
          </a:prstGeom>
          <a:noFill/>
          <a:ln w="9525">
            <a:noFill/>
            <a:miter lim="800000"/>
            <a:headEnd/>
            <a:tailEnd/>
          </a:ln>
        </p:spPr>
      </p:pic>
      <p:pic>
        <p:nvPicPr>
          <p:cNvPr id="14342" name="Picture 6"/>
          <p:cNvPicPr>
            <a:picLocks noChangeAspect="1" noChangeArrowheads="1"/>
          </p:cNvPicPr>
          <p:nvPr/>
        </p:nvPicPr>
        <p:blipFill>
          <a:blip r:embed="rId5" cstate="print"/>
          <a:srcRect l="31204" t="35364" r="28595" b="39977"/>
          <a:stretch>
            <a:fillRect/>
          </a:stretch>
        </p:blipFill>
        <p:spPr bwMode="auto">
          <a:xfrm>
            <a:off x="2954338" y="4010025"/>
            <a:ext cx="5121275" cy="2365375"/>
          </a:xfrm>
          <a:prstGeom prst="rect">
            <a:avLst/>
          </a:prstGeom>
          <a:noFill/>
          <a:ln w="9525">
            <a:noFill/>
            <a:miter lim="800000"/>
            <a:headEnd/>
            <a:tailEnd/>
          </a:ln>
        </p:spPr>
      </p:pic>
      <p:sp>
        <p:nvSpPr>
          <p:cNvPr id="14343" name="Date Placeholder 6"/>
          <p:cNvSpPr>
            <a:spLocks noGrp="1"/>
          </p:cNvSpPr>
          <p:nvPr>
            <p:ph type="dt" sz="quarter" idx="10"/>
          </p:nvPr>
        </p:nvSpPr>
        <p:spPr>
          <a:noFill/>
        </p:spPr>
        <p:txBody>
          <a:bodyPr/>
          <a:lstStyle/>
          <a:p>
            <a:r>
              <a:rPr lang="en"/>
              <a:t>Lecture no. 03 © Faculty of Medical Sciences, University of Kragujevac</a:t>
            </a:r>
            <a:endParaRPr lang="en-US"/>
          </a:p>
        </p:txBody>
      </p:sp>
      <p:sp>
        <p:nvSpPr>
          <p:cNvPr id="14344" name="Slide Number Placeholder 7"/>
          <p:cNvSpPr>
            <a:spLocks noGrp="1"/>
          </p:cNvSpPr>
          <p:nvPr>
            <p:ph type="sldNum" sz="quarter" idx="12"/>
          </p:nvPr>
        </p:nvSpPr>
        <p:spPr>
          <a:noFill/>
        </p:spPr>
        <p:txBody>
          <a:bodyPr/>
          <a:lstStyle/>
          <a:p>
            <a:fld id="{E3480B9C-4A86-4FBD-818D-D01587ED0320}" type="slidenum">
              <a:rPr lang="en-US"/>
              <a:pPr/>
              <a:t>13</a:t>
            </a:fld>
            <a:endParaRPr lang="en-US"/>
          </a:p>
        </p:txBody>
      </p:sp>
      <p:sp>
        <p:nvSpPr>
          <p:cNvPr id="14345" name="Footer Placeholder 8"/>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 sz="3600" dirty="0"/>
              <a:t>Formatting fonts using the keyboard menu</a:t>
            </a:r>
            <a:endParaRPr lang="sr-Latn-CS" sz="3600" dirty="0"/>
          </a:p>
        </p:txBody>
      </p:sp>
      <p:sp>
        <p:nvSpPr>
          <p:cNvPr id="15363" name="Rectangle 3"/>
          <p:cNvSpPr>
            <a:spLocks noGrp="1" noChangeArrowheads="1"/>
          </p:cNvSpPr>
          <p:nvPr>
            <p:ph type="body" idx="1"/>
          </p:nvPr>
        </p:nvSpPr>
        <p:spPr/>
        <p:txBody>
          <a:bodyPr/>
          <a:lstStyle/>
          <a:p>
            <a:pPr eaLnBrk="1" hangingPunct="1"/>
            <a:endParaRPr lang="sr-Latn-CS"/>
          </a:p>
        </p:txBody>
      </p:sp>
      <p:pic>
        <p:nvPicPr>
          <p:cNvPr id="15364" name="Picture 7"/>
          <p:cNvPicPr>
            <a:picLocks noChangeAspect="1" noChangeArrowheads="1"/>
          </p:cNvPicPr>
          <p:nvPr/>
        </p:nvPicPr>
        <p:blipFill>
          <a:blip r:embed="rId3" cstate="print"/>
          <a:srcRect l="8246" t="4660" r="65787" b="86192"/>
          <a:stretch>
            <a:fillRect/>
          </a:stretch>
        </p:blipFill>
        <p:spPr bwMode="auto">
          <a:xfrm>
            <a:off x="1820863" y="1449388"/>
            <a:ext cx="5334000" cy="1717675"/>
          </a:xfrm>
          <a:prstGeom prst="rect">
            <a:avLst/>
          </a:prstGeom>
          <a:noFill/>
          <a:ln w="9525">
            <a:noFill/>
            <a:miter lim="800000"/>
            <a:headEnd/>
            <a:tailEnd/>
          </a:ln>
        </p:spPr>
      </p:pic>
      <p:pic>
        <p:nvPicPr>
          <p:cNvPr id="15365" name="Picture 8"/>
          <p:cNvPicPr>
            <a:picLocks noChangeAspect="1" noChangeArrowheads="1"/>
          </p:cNvPicPr>
          <p:nvPr/>
        </p:nvPicPr>
        <p:blipFill>
          <a:blip r:embed="rId4" cstate="print"/>
          <a:srcRect l="16093" t="7872" r="75073" b="77370"/>
          <a:stretch>
            <a:fillRect/>
          </a:stretch>
        </p:blipFill>
        <p:spPr bwMode="auto">
          <a:xfrm>
            <a:off x="2870200" y="3328988"/>
            <a:ext cx="3598863" cy="2894012"/>
          </a:xfrm>
          <a:prstGeom prst="rect">
            <a:avLst/>
          </a:prstGeom>
          <a:noFill/>
          <a:ln w="9525">
            <a:noFill/>
            <a:miter lim="800000"/>
            <a:headEnd/>
            <a:tailEnd/>
          </a:ln>
        </p:spPr>
      </p:pic>
      <p:sp>
        <p:nvSpPr>
          <p:cNvPr id="15366"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15367" name="Slide Number Placeholder 6"/>
          <p:cNvSpPr>
            <a:spLocks noGrp="1"/>
          </p:cNvSpPr>
          <p:nvPr>
            <p:ph type="sldNum" sz="quarter" idx="12"/>
          </p:nvPr>
        </p:nvSpPr>
        <p:spPr>
          <a:noFill/>
        </p:spPr>
        <p:txBody>
          <a:bodyPr/>
          <a:lstStyle/>
          <a:p>
            <a:fld id="{5D8E435F-00A7-4404-AAE9-C34DA03C2841}" type="slidenum">
              <a:rPr lang="en-US"/>
              <a:pPr/>
              <a:t>14</a:t>
            </a:fld>
            <a:endParaRPr lang="en-US"/>
          </a:p>
        </p:txBody>
      </p:sp>
      <p:sp>
        <p:nvSpPr>
          <p:cNvPr id="15368"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 sz="3600"/>
              <a:t>Paragraph formatting</a:t>
            </a:r>
            <a:endParaRPr lang="sr-Latn-CS" sz="3600"/>
          </a:p>
        </p:txBody>
      </p:sp>
      <p:sp>
        <p:nvSpPr>
          <p:cNvPr id="16387" name="Rectangle 3"/>
          <p:cNvSpPr>
            <a:spLocks noGrp="1" noChangeArrowheads="1"/>
          </p:cNvSpPr>
          <p:nvPr>
            <p:ph type="body" idx="1"/>
          </p:nvPr>
        </p:nvSpPr>
        <p:spPr/>
        <p:txBody>
          <a:bodyPr/>
          <a:lstStyle/>
          <a:p>
            <a:pPr eaLnBrk="1" hangingPunct="1"/>
            <a:r>
              <a:rPr lang="en" sz="2800" dirty="0"/>
              <a:t>What Word</a:t>
            </a:r>
            <a:r>
              <a:rPr lang="en" sz="2800" i="1" dirty="0"/>
              <a:t> </a:t>
            </a:r>
            <a:r>
              <a:rPr lang="en" sz="2800" dirty="0"/>
              <a:t>considered a paragraph, i.e. section or paragraph?</a:t>
            </a:r>
            <a:endParaRPr lang="sr-Cyrl-CS" sz="2800" dirty="0"/>
          </a:p>
          <a:p>
            <a:pPr eaLnBrk="1" hangingPunct="1"/>
            <a:r>
              <a:rPr lang="en" sz="2800" dirty="0"/>
              <a:t>It is a text from the beginning to the end of the "new line", i.e. the next time you press the </a:t>
            </a:r>
            <a:r>
              <a:rPr lang="en" sz="2800" i="1" dirty="0"/>
              <a:t>Enter </a:t>
            </a:r>
            <a:r>
              <a:rPr lang="en" sz="2800" dirty="0"/>
              <a:t>key.</a:t>
            </a:r>
            <a:endParaRPr lang="sr-Cyrl-CS" sz="2800" dirty="0"/>
          </a:p>
          <a:p>
            <a:pPr eaLnBrk="1" hangingPunct="1"/>
            <a:r>
              <a:rPr lang="en" sz="2800" dirty="0"/>
              <a:t>You can activate the display of all "special" characters, which are not printed, but which Word</a:t>
            </a:r>
            <a:r>
              <a:rPr lang="en" sz="2800" i="1" dirty="0"/>
              <a:t> </a:t>
            </a:r>
            <a:r>
              <a:rPr lang="en" sz="2800" dirty="0"/>
              <a:t>internally processed</a:t>
            </a:r>
          </a:p>
          <a:p>
            <a:pPr lvl="1" eaLnBrk="1" hangingPunct="1"/>
            <a:r>
              <a:rPr lang="en" sz="2400" dirty="0"/>
              <a:t>by clicking a button on the standard key menu</a:t>
            </a:r>
            <a:endParaRPr lang="sr-Latn-CS" sz="2400" dirty="0"/>
          </a:p>
        </p:txBody>
      </p:sp>
      <p:pic>
        <p:nvPicPr>
          <p:cNvPr id="16388" name="Picture 5"/>
          <p:cNvPicPr>
            <a:picLocks noChangeAspect="1" noChangeArrowheads="1"/>
          </p:cNvPicPr>
          <p:nvPr/>
        </p:nvPicPr>
        <p:blipFill>
          <a:blip r:embed="rId3" cstate="print"/>
          <a:srcRect l="58151" t="6442" r="39642" b="90234"/>
          <a:stretch>
            <a:fillRect/>
          </a:stretch>
        </p:blipFill>
        <p:spPr bwMode="auto">
          <a:xfrm>
            <a:off x="8394700" y="5220229"/>
            <a:ext cx="323850" cy="365125"/>
          </a:xfrm>
          <a:prstGeom prst="rect">
            <a:avLst/>
          </a:prstGeom>
          <a:noFill/>
          <a:ln w="9525">
            <a:noFill/>
            <a:miter lim="800000"/>
            <a:headEnd/>
            <a:tailEnd/>
          </a:ln>
        </p:spPr>
      </p:pic>
      <p:sp>
        <p:nvSpPr>
          <p:cNvPr id="16389"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16390" name="Slide Number Placeholder 5"/>
          <p:cNvSpPr>
            <a:spLocks noGrp="1"/>
          </p:cNvSpPr>
          <p:nvPr>
            <p:ph type="sldNum" sz="quarter" idx="12"/>
          </p:nvPr>
        </p:nvSpPr>
        <p:spPr>
          <a:noFill/>
        </p:spPr>
        <p:txBody>
          <a:bodyPr/>
          <a:lstStyle/>
          <a:p>
            <a:fld id="{CA6E3377-3819-4FEF-B0A1-EDF89871E74D}" type="slidenum">
              <a:rPr lang="en-US"/>
              <a:pPr/>
              <a:t>15</a:t>
            </a:fld>
            <a:endParaRPr lang="en-US"/>
          </a:p>
        </p:txBody>
      </p:sp>
      <p:sp>
        <p:nvSpPr>
          <p:cNvPr id="16391"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 sz="3600"/>
              <a:t>Formatting paragraphs with the Paragraph command</a:t>
            </a:r>
          </a:p>
        </p:txBody>
      </p:sp>
      <p:sp>
        <p:nvSpPr>
          <p:cNvPr id="17411" name="Rectangle 3"/>
          <p:cNvSpPr>
            <a:spLocks noGrp="1" noChangeArrowheads="1"/>
          </p:cNvSpPr>
          <p:nvPr>
            <p:ph type="body" idx="1"/>
          </p:nvPr>
        </p:nvSpPr>
        <p:spPr/>
        <p:txBody>
          <a:bodyPr/>
          <a:lstStyle/>
          <a:p>
            <a:pPr eaLnBrk="1" hangingPunct="1"/>
            <a:endParaRPr lang="sr-Latn-CS"/>
          </a:p>
        </p:txBody>
      </p:sp>
      <p:pic>
        <p:nvPicPr>
          <p:cNvPr id="17412" name="Picture 7"/>
          <p:cNvPicPr>
            <a:picLocks noChangeAspect="1" noChangeArrowheads="1"/>
          </p:cNvPicPr>
          <p:nvPr/>
        </p:nvPicPr>
        <p:blipFill>
          <a:blip r:embed="rId3" cstate="print"/>
          <a:srcRect l="39691" t="21593" r="39507" b="27859"/>
          <a:stretch>
            <a:fillRect/>
          </a:stretch>
        </p:blipFill>
        <p:spPr bwMode="auto">
          <a:xfrm>
            <a:off x="620713" y="1408113"/>
            <a:ext cx="4205287" cy="5018087"/>
          </a:xfrm>
          <a:prstGeom prst="rect">
            <a:avLst/>
          </a:prstGeom>
          <a:noFill/>
          <a:ln w="9525">
            <a:noFill/>
            <a:miter lim="800000"/>
            <a:headEnd/>
            <a:tailEnd/>
          </a:ln>
        </p:spPr>
      </p:pic>
      <p:pic>
        <p:nvPicPr>
          <p:cNvPr id="17413" name="Picture 8"/>
          <p:cNvPicPr>
            <a:picLocks noChangeAspect="1" noChangeArrowheads="1"/>
          </p:cNvPicPr>
          <p:nvPr/>
        </p:nvPicPr>
        <p:blipFill>
          <a:blip r:embed="rId4" cstate="print"/>
          <a:srcRect l="46054" t="35332" r="42989" b="39378"/>
          <a:stretch>
            <a:fillRect/>
          </a:stretch>
        </p:blipFill>
        <p:spPr bwMode="auto">
          <a:xfrm>
            <a:off x="5318125" y="2401888"/>
            <a:ext cx="2589213" cy="2914650"/>
          </a:xfrm>
          <a:prstGeom prst="rect">
            <a:avLst/>
          </a:prstGeom>
          <a:noFill/>
          <a:ln w="9525">
            <a:noFill/>
            <a:miter lim="800000"/>
            <a:headEnd/>
            <a:tailEnd/>
          </a:ln>
        </p:spPr>
      </p:pic>
      <p:sp>
        <p:nvSpPr>
          <p:cNvPr id="17414"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17415" name="Slide Number Placeholder 6"/>
          <p:cNvSpPr>
            <a:spLocks noGrp="1"/>
          </p:cNvSpPr>
          <p:nvPr>
            <p:ph type="sldNum" sz="quarter" idx="12"/>
          </p:nvPr>
        </p:nvSpPr>
        <p:spPr>
          <a:noFill/>
        </p:spPr>
        <p:txBody>
          <a:bodyPr/>
          <a:lstStyle/>
          <a:p>
            <a:fld id="{9E3BF614-255E-41DB-BE11-82C2ACBA58FB}" type="slidenum">
              <a:rPr lang="en-US"/>
              <a:pPr/>
              <a:t>16</a:t>
            </a:fld>
            <a:endParaRPr lang="en-US"/>
          </a:p>
        </p:txBody>
      </p:sp>
      <p:sp>
        <p:nvSpPr>
          <p:cNvPr id="17416"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 i="1"/>
              <a:t>Horizontal ruler</a:t>
            </a:r>
            <a:r>
              <a:rPr lang="en"/>
              <a:t> </a:t>
            </a:r>
          </a:p>
        </p:txBody>
      </p:sp>
      <p:sp>
        <p:nvSpPr>
          <p:cNvPr id="18435" name="Rectangle 3"/>
          <p:cNvSpPr>
            <a:spLocks noGrp="1" noChangeArrowheads="1"/>
          </p:cNvSpPr>
          <p:nvPr>
            <p:ph type="body" idx="1"/>
          </p:nvPr>
        </p:nvSpPr>
        <p:spPr/>
        <p:txBody>
          <a:bodyPr/>
          <a:lstStyle/>
          <a:p>
            <a:pPr eaLnBrk="1" hangingPunct="1"/>
            <a:r>
              <a:rPr lang="en"/>
              <a:t>The ruler is turned on and off via the </a:t>
            </a:r>
            <a:r>
              <a:rPr lang="en" b="1" i="1"/>
              <a:t>View/Ruler menu</a:t>
            </a:r>
          </a:p>
        </p:txBody>
      </p:sp>
      <p:pic>
        <p:nvPicPr>
          <p:cNvPr id="18436" name="Picture 4"/>
          <p:cNvPicPr>
            <a:picLocks noChangeAspect="1" noChangeArrowheads="1"/>
          </p:cNvPicPr>
          <p:nvPr/>
        </p:nvPicPr>
        <p:blipFill>
          <a:blip r:embed="rId3" cstate="print"/>
          <a:srcRect/>
          <a:stretch>
            <a:fillRect/>
          </a:stretch>
        </p:blipFill>
        <p:spPr bwMode="auto">
          <a:xfrm>
            <a:off x="254000" y="3387725"/>
            <a:ext cx="8572500" cy="479425"/>
          </a:xfrm>
          <a:prstGeom prst="rect">
            <a:avLst/>
          </a:prstGeom>
          <a:noFill/>
          <a:ln w="9525">
            <a:noFill/>
            <a:miter lim="800000"/>
            <a:headEnd/>
            <a:tailEnd/>
          </a:ln>
        </p:spPr>
      </p:pic>
      <p:sp>
        <p:nvSpPr>
          <p:cNvPr id="18437"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18438" name="Slide Number Placeholder 5"/>
          <p:cNvSpPr>
            <a:spLocks noGrp="1"/>
          </p:cNvSpPr>
          <p:nvPr>
            <p:ph type="sldNum" sz="quarter" idx="12"/>
          </p:nvPr>
        </p:nvSpPr>
        <p:spPr>
          <a:noFill/>
        </p:spPr>
        <p:txBody>
          <a:bodyPr/>
          <a:lstStyle/>
          <a:p>
            <a:fld id="{CE68CF49-22B0-46DF-BDC7-1F08D90DA635}" type="slidenum">
              <a:rPr lang="en-US"/>
              <a:pPr/>
              <a:t>17</a:t>
            </a:fld>
            <a:endParaRPr lang="en-US"/>
          </a:p>
        </p:txBody>
      </p:sp>
      <p:sp>
        <p:nvSpPr>
          <p:cNvPr id="18439"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 sz="3600" dirty="0"/>
              <a:t>Paragraph formatting using the key menu</a:t>
            </a:r>
          </a:p>
        </p:txBody>
      </p:sp>
      <p:sp>
        <p:nvSpPr>
          <p:cNvPr id="21507" name="Rectangle 3"/>
          <p:cNvSpPr>
            <a:spLocks noGrp="1" noChangeArrowheads="1"/>
          </p:cNvSpPr>
          <p:nvPr>
            <p:ph type="body" idx="1"/>
          </p:nvPr>
        </p:nvSpPr>
        <p:spPr/>
        <p:txBody>
          <a:bodyPr/>
          <a:lstStyle/>
          <a:p>
            <a:pPr eaLnBrk="1" hangingPunct="1"/>
            <a:r>
              <a:rPr lang="en" sz="2600" dirty="0"/>
              <a:t>Text formatting is also effective using the appropriate keyboard menu:</a:t>
            </a:r>
          </a:p>
          <a:p>
            <a:pPr lvl="1" eaLnBrk="1" hangingPunct="1"/>
            <a:r>
              <a:rPr lang="en" sz="2200" dirty="0"/>
              <a:t>aligning paragraphs to the left margin,</a:t>
            </a:r>
          </a:p>
          <a:p>
            <a:pPr lvl="1" eaLnBrk="1" hangingPunct="1"/>
            <a:r>
              <a:rPr lang="en" sz="2200" dirty="0"/>
              <a:t>its centering,</a:t>
            </a:r>
          </a:p>
          <a:p>
            <a:pPr lvl="1" eaLnBrk="1" hangingPunct="1"/>
            <a:r>
              <a:rPr lang="en" sz="2200" dirty="0"/>
              <a:t>right-justify,</a:t>
            </a:r>
          </a:p>
          <a:p>
            <a:pPr lvl="1" eaLnBrk="1" hangingPunct="1"/>
            <a:r>
              <a:rPr lang="en-US" sz="2200" dirty="0"/>
              <a:t>j</a:t>
            </a:r>
            <a:r>
              <a:rPr lang="en" sz="2200" dirty="0"/>
              <a:t>ustify,</a:t>
            </a:r>
          </a:p>
          <a:p>
            <a:pPr lvl="1" eaLnBrk="1" hangingPunct="1"/>
            <a:r>
              <a:rPr lang="en" sz="2200" dirty="0"/>
              <a:t>line spacing,</a:t>
            </a:r>
          </a:p>
          <a:p>
            <a:pPr lvl="1" eaLnBrk="1" hangingPunct="1"/>
            <a:r>
              <a:rPr lang="en" sz="2200" dirty="0"/>
              <a:t>numbered list,</a:t>
            </a:r>
          </a:p>
          <a:p>
            <a:pPr lvl="1" eaLnBrk="1" hangingPunct="1"/>
            <a:r>
              <a:rPr lang="en" sz="2200" dirty="0"/>
              <a:t>unnumbered list,</a:t>
            </a:r>
          </a:p>
          <a:p>
            <a:pPr lvl="1" eaLnBrk="1" hangingPunct="1"/>
            <a:r>
              <a:rPr lang="en" sz="2200" dirty="0"/>
              <a:t>increase and decrease indentation</a:t>
            </a:r>
          </a:p>
        </p:txBody>
      </p:sp>
      <p:pic>
        <p:nvPicPr>
          <p:cNvPr id="21508" name="Picture 7"/>
          <p:cNvPicPr>
            <a:picLocks noChangeAspect="1" noChangeArrowheads="1"/>
          </p:cNvPicPr>
          <p:nvPr/>
        </p:nvPicPr>
        <p:blipFill>
          <a:blip r:embed="rId3" cstate="print"/>
          <a:srcRect l="21667" t="5466" r="66345" b="81781"/>
          <a:stretch>
            <a:fillRect/>
          </a:stretch>
        </p:blipFill>
        <p:spPr bwMode="auto">
          <a:xfrm>
            <a:off x="5610225" y="3124200"/>
            <a:ext cx="3008313" cy="2201863"/>
          </a:xfrm>
          <a:prstGeom prst="rect">
            <a:avLst/>
          </a:prstGeom>
          <a:noFill/>
          <a:ln w="9525">
            <a:noFill/>
            <a:miter lim="800000"/>
            <a:headEnd/>
            <a:tailEnd/>
          </a:ln>
        </p:spPr>
      </p:pic>
      <p:sp>
        <p:nvSpPr>
          <p:cNvPr id="21509"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21510" name="Slide Number Placeholder 5"/>
          <p:cNvSpPr>
            <a:spLocks noGrp="1"/>
          </p:cNvSpPr>
          <p:nvPr>
            <p:ph type="sldNum" sz="quarter" idx="12"/>
          </p:nvPr>
        </p:nvSpPr>
        <p:spPr>
          <a:noFill/>
        </p:spPr>
        <p:txBody>
          <a:bodyPr/>
          <a:lstStyle/>
          <a:p>
            <a:fld id="{F16C7126-053B-4FE1-BB3E-D03DB0D9F474}" type="slidenum">
              <a:rPr lang="en-US"/>
              <a:pPr/>
              <a:t>18</a:t>
            </a:fld>
            <a:endParaRPr lang="en-US"/>
          </a:p>
        </p:txBody>
      </p:sp>
      <p:sp>
        <p:nvSpPr>
          <p:cNvPr id="21511"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
              <a:t>Symbols </a:t>
            </a:r>
          </a:p>
        </p:txBody>
      </p:sp>
      <p:sp>
        <p:nvSpPr>
          <p:cNvPr id="22531" name="Rectangle 3"/>
          <p:cNvSpPr>
            <a:spLocks noGrp="1" noChangeArrowheads="1"/>
          </p:cNvSpPr>
          <p:nvPr>
            <p:ph type="body" idx="1"/>
          </p:nvPr>
        </p:nvSpPr>
        <p:spPr/>
        <p:txBody>
          <a:bodyPr/>
          <a:lstStyle/>
          <a:p>
            <a:pPr eaLnBrk="1" hangingPunct="1"/>
            <a:endParaRPr lang="sr-Latn-CS"/>
          </a:p>
        </p:txBody>
      </p:sp>
      <p:pic>
        <p:nvPicPr>
          <p:cNvPr id="22532" name="Picture 7"/>
          <p:cNvPicPr>
            <a:picLocks noChangeAspect="1" noChangeArrowheads="1"/>
          </p:cNvPicPr>
          <p:nvPr/>
        </p:nvPicPr>
        <p:blipFill>
          <a:blip r:embed="rId3" cstate="print"/>
          <a:srcRect l="35944" t="28958" r="36086" b="34229"/>
          <a:stretch>
            <a:fillRect/>
          </a:stretch>
        </p:blipFill>
        <p:spPr bwMode="auto">
          <a:xfrm>
            <a:off x="3141663" y="1435100"/>
            <a:ext cx="5494337" cy="4846638"/>
          </a:xfrm>
          <a:prstGeom prst="rect">
            <a:avLst/>
          </a:prstGeom>
          <a:noFill/>
          <a:ln w="9525">
            <a:noFill/>
            <a:miter lim="800000"/>
            <a:headEnd/>
            <a:tailEnd/>
          </a:ln>
        </p:spPr>
      </p:pic>
      <p:pic>
        <p:nvPicPr>
          <p:cNvPr id="22533" name="Picture 8"/>
          <p:cNvPicPr>
            <a:picLocks noChangeAspect="1" noChangeArrowheads="1"/>
          </p:cNvPicPr>
          <p:nvPr/>
        </p:nvPicPr>
        <p:blipFill>
          <a:blip r:embed="rId4" cstate="print"/>
          <a:srcRect l="59012" t="4794" r="33205" b="75156"/>
          <a:stretch>
            <a:fillRect/>
          </a:stretch>
        </p:blipFill>
        <p:spPr bwMode="auto">
          <a:xfrm>
            <a:off x="709613" y="2887663"/>
            <a:ext cx="2160587" cy="2667000"/>
          </a:xfrm>
          <a:prstGeom prst="rect">
            <a:avLst/>
          </a:prstGeom>
          <a:noFill/>
          <a:ln w="9525">
            <a:noFill/>
            <a:miter lim="800000"/>
            <a:headEnd/>
            <a:tailEnd/>
          </a:ln>
        </p:spPr>
      </p:pic>
      <p:sp>
        <p:nvSpPr>
          <p:cNvPr id="22534"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22535" name="Slide Number Placeholder 6"/>
          <p:cNvSpPr>
            <a:spLocks noGrp="1"/>
          </p:cNvSpPr>
          <p:nvPr>
            <p:ph type="sldNum" sz="quarter" idx="12"/>
          </p:nvPr>
        </p:nvSpPr>
        <p:spPr>
          <a:noFill/>
        </p:spPr>
        <p:txBody>
          <a:bodyPr/>
          <a:lstStyle/>
          <a:p>
            <a:fld id="{8BE3A03A-35E1-4938-BD72-04D2E3739BE2}" type="slidenum">
              <a:rPr lang="en-US"/>
              <a:pPr/>
              <a:t>19</a:t>
            </a:fld>
            <a:endParaRPr lang="en-US"/>
          </a:p>
        </p:txBody>
      </p:sp>
      <p:sp>
        <p:nvSpPr>
          <p:cNvPr id="22536"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 sz="3600"/>
              <a:t>What are the main advantages of computer word processing?</a:t>
            </a:r>
            <a:endParaRPr lang="sr-Latn-CS" sz="3600"/>
          </a:p>
        </p:txBody>
      </p:sp>
      <p:sp>
        <p:nvSpPr>
          <p:cNvPr id="3075" name="Rectangle 3"/>
          <p:cNvSpPr>
            <a:spLocks noGrp="1" noChangeArrowheads="1"/>
          </p:cNvSpPr>
          <p:nvPr>
            <p:ph type="body" idx="1"/>
          </p:nvPr>
        </p:nvSpPr>
        <p:spPr/>
        <p:txBody>
          <a:bodyPr/>
          <a:lstStyle/>
          <a:p>
            <a:pPr eaLnBrk="1" hangingPunct="1"/>
            <a:r>
              <a:rPr lang="en" sz="2800" dirty="0"/>
              <a:t>The possibility of simple text correction, which cannot be done elegantly on any typewriter</a:t>
            </a:r>
          </a:p>
          <a:p>
            <a:pPr eaLnBrk="1" hangingPunct="1"/>
            <a:r>
              <a:rPr lang="en" sz="2800" dirty="0"/>
              <a:t>After that, comes advanced formatting - margins, different types and sizes of letters, application of colors, graphics, equations, tables...</a:t>
            </a:r>
          </a:p>
          <a:p>
            <a:pPr eaLnBrk="1" hangingPunct="1"/>
            <a:r>
              <a:rPr lang="en" sz="2800" dirty="0"/>
              <a:t>Computers allow easy copying of parts or whole texts</a:t>
            </a:r>
            <a:endParaRPr lang="sr-Cyrl-CS" sz="2800" dirty="0"/>
          </a:p>
        </p:txBody>
      </p:sp>
      <p:sp>
        <p:nvSpPr>
          <p:cNvPr id="3076" name="Date Placeholder 3"/>
          <p:cNvSpPr>
            <a:spLocks noGrp="1"/>
          </p:cNvSpPr>
          <p:nvPr>
            <p:ph type="dt" sz="quarter" idx="10"/>
          </p:nvPr>
        </p:nvSpPr>
        <p:spPr>
          <a:noFill/>
        </p:spPr>
        <p:txBody>
          <a:bodyPr/>
          <a:lstStyle/>
          <a:p>
            <a:r>
              <a:rPr lang="en"/>
              <a:t>Lecture no. 03 © Faculty of Medical Sciences, University of Kragujevac</a:t>
            </a:r>
            <a:endParaRPr lang="en-US"/>
          </a:p>
        </p:txBody>
      </p:sp>
      <p:sp>
        <p:nvSpPr>
          <p:cNvPr id="3077" name="Slide Number Placeholder 4"/>
          <p:cNvSpPr>
            <a:spLocks noGrp="1"/>
          </p:cNvSpPr>
          <p:nvPr>
            <p:ph type="sldNum" sz="quarter" idx="12"/>
          </p:nvPr>
        </p:nvSpPr>
        <p:spPr>
          <a:noFill/>
        </p:spPr>
        <p:txBody>
          <a:bodyPr/>
          <a:lstStyle/>
          <a:p>
            <a:fld id="{E9F21051-0BFA-48F0-8EEA-DC7056569B25}" type="slidenum">
              <a:rPr lang="en-US"/>
              <a:pPr/>
              <a:t>2</a:t>
            </a:fld>
            <a:endParaRPr lang="en-US"/>
          </a:p>
        </p:txBody>
      </p:sp>
      <p:sp>
        <p:nvSpPr>
          <p:cNvPr id="3078" name="Footer Placeholder 5"/>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
              <a:t>Footnotes</a:t>
            </a:r>
            <a:endParaRPr lang="sr-Latn-CS"/>
          </a:p>
        </p:txBody>
      </p:sp>
      <p:sp>
        <p:nvSpPr>
          <p:cNvPr id="23555" name="Rectangle 3"/>
          <p:cNvSpPr>
            <a:spLocks noGrp="1" noChangeArrowheads="1"/>
          </p:cNvSpPr>
          <p:nvPr>
            <p:ph type="body" idx="1"/>
          </p:nvPr>
        </p:nvSpPr>
        <p:spPr/>
        <p:txBody>
          <a:bodyPr/>
          <a:lstStyle/>
          <a:p>
            <a:pPr eaLnBrk="1" hangingPunct="1"/>
            <a:endParaRPr lang="sr-Latn-CS"/>
          </a:p>
        </p:txBody>
      </p:sp>
      <p:pic>
        <p:nvPicPr>
          <p:cNvPr id="23556" name="Picture 7"/>
          <p:cNvPicPr>
            <a:picLocks noChangeAspect="1" noChangeArrowheads="1"/>
          </p:cNvPicPr>
          <p:nvPr/>
        </p:nvPicPr>
        <p:blipFill>
          <a:blip r:embed="rId3" cstate="print"/>
          <a:srcRect l="42755" t="30457" r="42786" b="36490"/>
          <a:stretch>
            <a:fillRect/>
          </a:stretch>
        </p:blipFill>
        <p:spPr bwMode="auto">
          <a:xfrm>
            <a:off x="4392613" y="1403350"/>
            <a:ext cx="3905250" cy="4827588"/>
          </a:xfrm>
          <a:prstGeom prst="rect">
            <a:avLst/>
          </a:prstGeom>
          <a:noFill/>
          <a:ln w="9525">
            <a:noFill/>
            <a:miter lim="800000"/>
            <a:headEnd/>
            <a:tailEnd/>
          </a:ln>
        </p:spPr>
      </p:pic>
      <p:pic>
        <p:nvPicPr>
          <p:cNvPr id="23557" name="Picture 8"/>
          <p:cNvPicPr>
            <a:picLocks noChangeAspect="1" noChangeArrowheads="1"/>
          </p:cNvPicPr>
          <p:nvPr/>
        </p:nvPicPr>
        <p:blipFill>
          <a:blip r:embed="rId4" cstate="print"/>
          <a:srcRect/>
          <a:stretch>
            <a:fillRect/>
          </a:stretch>
        </p:blipFill>
        <p:spPr bwMode="auto">
          <a:xfrm>
            <a:off x="785813" y="2860675"/>
            <a:ext cx="2820987" cy="1668463"/>
          </a:xfrm>
          <a:prstGeom prst="rect">
            <a:avLst/>
          </a:prstGeom>
          <a:noFill/>
          <a:ln w="9525">
            <a:noFill/>
            <a:miter lim="800000"/>
            <a:headEnd/>
            <a:tailEnd/>
          </a:ln>
        </p:spPr>
      </p:pic>
      <p:sp>
        <p:nvSpPr>
          <p:cNvPr id="23558"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23559" name="Slide Number Placeholder 6"/>
          <p:cNvSpPr>
            <a:spLocks noGrp="1"/>
          </p:cNvSpPr>
          <p:nvPr>
            <p:ph type="sldNum" sz="quarter" idx="12"/>
          </p:nvPr>
        </p:nvSpPr>
        <p:spPr>
          <a:noFill/>
        </p:spPr>
        <p:txBody>
          <a:bodyPr/>
          <a:lstStyle/>
          <a:p>
            <a:fld id="{0D2D503D-3BC9-4FAD-BAC6-B390A3041CF1}" type="slidenum">
              <a:rPr lang="en-US"/>
              <a:pPr/>
              <a:t>20</a:t>
            </a:fld>
            <a:endParaRPr lang="en-US"/>
          </a:p>
        </p:txBody>
      </p:sp>
      <p:sp>
        <p:nvSpPr>
          <p:cNvPr id="23560"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
              <a:t>Comments</a:t>
            </a:r>
            <a:endParaRPr lang="sr-Latn-CS"/>
          </a:p>
        </p:txBody>
      </p:sp>
      <p:sp>
        <p:nvSpPr>
          <p:cNvPr id="24579" name="Rectangle 3"/>
          <p:cNvSpPr>
            <a:spLocks noGrp="1" noChangeArrowheads="1"/>
          </p:cNvSpPr>
          <p:nvPr>
            <p:ph type="body" idx="1"/>
          </p:nvPr>
        </p:nvSpPr>
        <p:spPr/>
        <p:txBody>
          <a:bodyPr/>
          <a:lstStyle/>
          <a:p>
            <a:pPr eaLnBrk="1" hangingPunct="1"/>
            <a:endParaRPr lang="sr-Latn-CS"/>
          </a:p>
        </p:txBody>
      </p:sp>
      <p:pic>
        <p:nvPicPr>
          <p:cNvPr id="24580" name="Picture 7" descr="Word Ribbon Image"/>
          <p:cNvPicPr>
            <a:picLocks noChangeAspect="1" noChangeArrowheads="1"/>
          </p:cNvPicPr>
          <p:nvPr/>
        </p:nvPicPr>
        <p:blipFill>
          <a:blip r:embed="rId3" cstate="print"/>
          <a:srcRect/>
          <a:stretch>
            <a:fillRect/>
          </a:stretch>
        </p:blipFill>
        <p:spPr bwMode="auto">
          <a:xfrm>
            <a:off x="2035175" y="2709863"/>
            <a:ext cx="1263650" cy="811212"/>
          </a:xfrm>
          <a:prstGeom prst="rect">
            <a:avLst/>
          </a:prstGeom>
          <a:noFill/>
          <a:ln w="9525">
            <a:noFill/>
            <a:miter lim="800000"/>
            <a:headEnd/>
            <a:tailEnd/>
          </a:ln>
        </p:spPr>
      </p:pic>
      <p:pic>
        <p:nvPicPr>
          <p:cNvPr id="24582" name="Picture 9"/>
          <p:cNvPicPr>
            <a:picLocks noChangeAspect="1" noChangeArrowheads="1"/>
          </p:cNvPicPr>
          <p:nvPr/>
        </p:nvPicPr>
        <p:blipFill>
          <a:blip r:embed="rId4" cstate="print"/>
          <a:srcRect l="65486" t="40324" r="17389" b="30618"/>
          <a:stretch>
            <a:fillRect/>
          </a:stretch>
        </p:blipFill>
        <p:spPr bwMode="auto">
          <a:xfrm>
            <a:off x="4986338" y="1468438"/>
            <a:ext cx="3225800" cy="3044825"/>
          </a:xfrm>
          <a:prstGeom prst="rect">
            <a:avLst/>
          </a:prstGeom>
          <a:noFill/>
          <a:ln w="9525">
            <a:noFill/>
            <a:miter lim="800000"/>
            <a:headEnd/>
            <a:tailEnd/>
          </a:ln>
        </p:spPr>
      </p:pic>
      <p:sp>
        <p:nvSpPr>
          <p:cNvPr id="24583" name="Date Placeholder 6"/>
          <p:cNvSpPr>
            <a:spLocks noGrp="1"/>
          </p:cNvSpPr>
          <p:nvPr>
            <p:ph type="dt" sz="quarter" idx="10"/>
          </p:nvPr>
        </p:nvSpPr>
        <p:spPr>
          <a:noFill/>
        </p:spPr>
        <p:txBody>
          <a:bodyPr/>
          <a:lstStyle/>
          <a:p>
            <a:r>
              <a:rPr lang="en"/>
              <a:t>Lecture no. 03 © Faculty of Medical Sciences, University of Kragujevac</a:t>
            </a:r>
            <a:endParaRPr lang="en-US"/>
          </a:p>
        </p:txBody>
      </p:sp>
      <p:sp>
        <p:nvSpPr>
          <p:cNvPr id="24584" name="Slide Number Placeholder 10"/>
          <p:cNvSpPr>
            <a:spLocks noGrp="1"/>
          </p:cNvSpPr>
          <p:nvPr>
            <p:ph type="sldNum" sz="quarter" idx="12"/>
          </p:nvPr>
        </p:nvSpPr>
        <p:spPr>
          <a:noFill/>
        </p:spPr>
        <p:txBody>
          <a:bodyPr/>
          <a:lstStyle/>
          <a:p>
            <a:fld id="{E46C2EF4-5455-4978-9151-8186F33F3897}" type="slidenum">
              <a:rPr lang="en-US"/>
              <a:pPr/>
              <a:t>21</a:t>
            </a:fld>
            <a:endParaRPr lang="en-US"/>
          </a:p>
        </p:txBody>
      </p:sp>
      <p:sp>
        <p:nvSpPr>
          <p:cNvPr id="24585" name="Footer Placeholder 11"/>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
              <a:t>Defining the appearance of the page</a:t>
            </a:r>
            <a:endParaRPr lang="sr-Latn-CS"/>
          </a:p>
        </p:txBody>
      </p:sp>
      <p:sp>
        <p:nvSpPr>
          <p:cNvPr id="25603" name="Rectangle 3"/>
          <p:cNvSpPr>
            <a:spLocks noGrp="1" noChangeArrowheads="1"/>
          </p:cNvSpPr>
          <p:nvPr>
            <p:ph type="body" idx="1"/>
          </p:nvPr>
        </p:nvSpPr>
        <p:spPr/>
        <p:txBody>
          <a:bodyPr/>
          <a:lstStyle/>
          <a:p>
            <a:pPr eaLnBrk="1" hangingPunct="1"/>
            <a:endParaRPr lang="sr-Latn-CS"/>
          </a:p>
        </p:txBody>
      </p:sp>
      <p:pic>
        <p:nvPicPr>
          <p:cNvPr id="25604" name="Picture 7"/>
          <p:cNvPicPr>
            <a:picLocks noChangeAspect="1" noChangeArrowheads="1"/>
          </p:cNvPicPr>
          <p:nvPr/>
        </p:nvPicPr>
        <p:blipFill>
          <a:blip r:embed="rId3" cstate="print"/>
          <a:srcRect l="65913" t="24754" r="10350" b="25000"/>
          <a:stretch>
            <a:fillRect/>
          </a:stretch>
        </p:blipFill>
        <p:spPr bwMode="auto">
          <a:xfrm>
            <a:off x="2074863" y="1482725"/>
            <a:ext cx="5045075" cy="4892675"/>
          </a:xfrm>
          <a:prstGeom prst="rect">
            <a:avLst/>
          </a:prstGeom>
          <a:noFill/>
          <a:ln w="9525">
            <a:noFill/>
            <a:miter lim="800000"/>
            <a:headEnd/>
            <a:tailEnd/>
          </a:ln>
        </p:spPr>
      </p:pic>
      <p:sp>
        <p:nvSpPr>
          <p:cNvPr id="25605"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25606" name="Slide Number Placeholder 5"/>
          <p:cNvSpPr>
            <a:spLocks noGrp="1"/>
          </p:cNvSpPr>
          <p:nvPr>
            <p:ph type="sldNum" sz="quarter" idx="12"/>
          </p:nvPr>
        </p:nvSpPr>
        <p:spPr>
          <a:noFill/>
        </p:spPr>
        <p:txBody>
          <a:bodyPr/>
          <a:lstStyle/>
          <a:p>
            <a:fld id="{09FF7415-8837-4383-AE6E-B2304EAEFBD9}" type="slidenum">
              <a:rPr lang="en-US"/>
              <a:pPr/>
              <a:t>22</a:t>
            </a:fld>
            <a:endParaRPr lang="en-US"/>
          </a:p>
        </p:txBody>
      </p:sp>
      <p:sp>
        <p:nvSpPr>
          <p:cNvPr id="25607"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 i="1" dirty="0"/>
              <a:t>Paper settings</a:t>
            </a:r>
            <a:endParaRPr lang="sr-Latn-CS" dirty="0"/>
          </a:p>
        </p:txBody>
      </p:sp>
      <p:sp>
        <p:nvSpPr>
          <p:cNvPr id="26627" name="Rectangle 3"/>
          <p:cNvSpPr>
            <a:spLocks noGrp="1" noChangeArrowheads="1"/>
          </p:cNvSpPr>
          <p:nvPr>
            <p:ph type="body" idx="1"/>
          </p:nvPr>
        </p:nvSpPr>
        <p:spPr/>
        <p:txBody>
          <a:bodyPr/>
          <a:lstStyle/>
          <a:p>
            <a:pPr eaLnBrk="1" hangingPunct="1"/>
            <a:endParaRPr lang="sr-Latn-CS"/>
          </a:p>
        </p:txBody>
      </p:sp>
      <p:pic>
        <p:nvPicPr>
          <p:cNvPr id="26628" name="Picture 7"/>
          <p:cNvPicPr>
            <a:picLocks noChangeAspect="1" noChangeArrowheads="1"/>
          </p:cNvPicPr>
          <p:nvPr/>
        </p:nvPicPr>
        <p:blipFill>
          <a:blip r:embed="rId3" cstate="print"/>
          <a:srcRect l="65498" t="24754" r="10367" b="24651"/>
          <a:stretch>
            <a:fillRect/>
          </a:stretch>
        </p:blipFill>
        <p:spPr bwMode="auto">
          <a:xfrm>
            <a:off x="2476500" y="1412875"/>
            <a:ext cx="4660900" cy="4929188"/>
          </a:xfrm>
          <a:prstGeom prst="rect">
            <a:avLst/>
          </a:prstGeom>
          <a:noFill/>
          <a:ln w="9525">
            <a:noFill/>
            <a:miter lim="800000"/>
            <a:headEnd/>
            <a:tailEnd/>
          </a:ln>
        </p:spPr>
      </p:pic>
      <p:sp>
        <p:nvSpPr>
          <p:cNvPr id="26629"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26630" name="Slide Number Placeholder 5"/>
          <p:cNvSpPr>
            <a:spLocks noGrp="1"/>
          </p:cNvSpPr>
          <p:nvPr>
            <p:ph type="sldNum" sz="quarter" idx="12"/>
          </p:nvPr>
        </p:nvSpPr>
        <p:spPr>
          <a:noFill/>
        </p:spPr>
        <p:txBody>
          <a:bodyPr/>
          <a:lstStyle/>
          <a:p>
            <a:fld id="{4CC9CA29-46E1-4272-9182-06C953D64B97}" type="slidenum">
              <a:rPr lang="en-US"/>
              <a:pPr/>
              <a:t>23</a:t>
            </a:fld>
            <a:endParaRPr lang="en-US"/>
          </a:p>
        </p:txBody>
      </p:sp>
      <p:sp>
        <p:nvSpPr>
          <p:cNvPr id="26631"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
              <a:t>Page header and footer</a:t>
            </a:r>
            <a:endParaRPr lang="sr-Latn-CS"/>
          </a:p>
        </p:txBody>
      </p:sp>
      <p:sp>
        <p:nvSpPr>
          <p:cNvPr id="27651" name="Rectangle 3"/>
          <p:cNvSpPr>
            <a:spLocks noGrp="1" noChangeArrowheads="1"/>
          </p:cNvSpPr>
          <p:nvPr>
            <p:ph type="body" idx="1"/>
          </p:nvPr>
        </p:nvSpPr>
        <p:spPr/>
        <p:txBody>
          <a:bodyPr/>
          <a:lstStyle/>
          <a:p>
            <a:pPr eaLnBrk="1" hangingPunct="1"/>
            <a:endParaRPr lang="sr-Latn-CS"/>
          </a:p>
        </p:txBody>
      </p:sp>
      <p:pic>
        <p:nvPicPr>
          <p:cNvPr id="27652" name="Picture 7" descr="Rezultat slika za header and footer  in Word 2007"/>
          <p:cNvPicPr>
            <a:picLocks noChangeAspect="1" noChangeArrowheads="1"/>
          </p:cNvPicPr>
          <p:nvPr/>
        </p:nvPicPr>
        <p:blipFill>
          <a:blip r:embed="rId3" cstate="print"/>
          <a:srcRect/>
          <a:stretch>
            <a:fillRect/>
          </a:stretch>
        </p:blipFill>
        <p:spPr bwMode="auto">
          <a:xfrm>
            <a:off x="2420938" y="1379538"/>
            <a:ext cx="4292600" cy="4953000"/>
          </a:xfrm>
          <a:prstGeom prst="rect">
            <a:avLst/>
          </a:prstGeom>
          <a:noFill/>
          <a:ln w="9525">
            <a:noFill/>
            <a:miter lim="800000"/>
            <a:headEnd/>
            <a:tailEnd/>
          </a:ln>
        </p:spPr>
      </p:pic>
      <p:sp>
        <p:nvSpPr>
          <p:cNvPr id="27653"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27654" name="Slide Number Placeholder 5"/>
          <p:cNvSpPr>
            <a:spLocks noGrp="1"/>
          </p:cNvSpPr>
          <p:nvPr>
            <p:ph type="sldNum" sz="quarter" idx="12"/>
          </p:nvPr>
        </p:nvSpPr>
        <p:spPr>
          <a:noFill/>
        </p:spPr>
        <p:txBody>
          <a:bodyPr/>
          <a:lstStyle/>
          <a:p>
            <a:fld id="{3444E696-21CC-4702-9760-23C48748FACB}" type="slidenum">
              <a:rPr lang="en-US"/>
              <a:pPr/>
              <a:t>24</a:t>
            </a:fld>
            <a:endParaRPr lang="en-US"/>
          </a:p>
        </p:txBody>
      </p:sp>
      <p:sp>
        <p:nvSpPr>
          <p:cNvPr id="27655"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
              <a:t>Header and Footer Tools</a:t>
            </a:r>
            <a:endParaRPr lang="sr-Latn-CS"/>
          </a:p>
        </p:txBody>
      </p:sp>
      <p:sp>
        <p:nvSpPr>
          <p:cNvPr id="28675" name="Rectangle 3"/>
          <p:cNvSpPr>
            <a:spLocks noGrp="1" noChangeArrowheads="1"/>
          </p:cNvSpPr>
          <p:nvPr>
            <p:ph type="body" idx="1"/>
          </p:nvPr>
        </p:nvSpPr>
        <p:spPr/>
        <p:txBody>
          <a:bodyPr/>
          <a:lstStyle/>
          <a:p>
            <a:pPr eaLnBrk="1" hangingPunct="1"/>
            <a:endParaRPr lang="sr-Latn-CS"/>
          </a:p>
        </p:txBody>
      </p:sp>
      <p:pic>
        <p:nvPicPr>
          <p:cNvPr id="28676" name="Picture 8" descr="Rezultat slika za header and footer  in Word 2007"/>
          <p:cNvPicPr>
            <a:picLocks noChangeAspect="1" noChangeArrowheads="1"/>
          </p:cNvPicPr>
          <p:nvPr/>
        </p:nvPicPr>
        <p:blipFill>
          <a:blip r:embed="rId3" cstate="print"/>
          <a:srcRect/>
          <a:stretch>
            <a:fillRect/>
          </a:stretch>
        </p:blipFill>
        <p:spPr bwMode="auto">
          <a:xfrm>
            <a:off x="277813" y="1447800"/>
            <a:ext cx="8680450" cy="4106863"/>
          </a:xfrm>
          <a:prstGeom prst="rect">
            <a:avLst/>
          </a:prstGeom>
          <a:noFill/>
          <a:ln w="9525">
            <a:noFill/>
            <a:miter lim="800000"/>
            <a:headEnd/>
            <a:tailEnd/>
          </a:ln>
        </p:spPr>
      </p:pic>
      <p:sp>
        <p:nvSpPr>
          <p:cNvPr id="28677"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28678" name="Slide Number Placeholder 5"/>
          <p:cNvSpPr>
            <a:spLocks noGrp="1"/>
          </p:cNvSpPr>
          <p:nvPr>
            <p:ph type="sldNum" sz="quarter" idx="12"/>
          </p:nvPr>
        </p:nvSpPr>
        <p:spPr>
          <a:noFill/>
        </p:spPr>
        <p:txBody>
          <a:bodyPr/>
          <a:lstStyle/>
          <a:p>
            <a:fld id="{0D11CE2E-C240-4B09-8A80-6A8302AE6E64}" type="slidenum">
              <a:rPr lang="en-US"/>
              <a:pPr/>
              <a:t>25</a:t>
            </a:fld>
            <a:endParaRPr lang="en-US"/>
          </a:p>
        </p:txBody>
      </p:sp>
      <p:sp>
        <p:nvSpPr>
          <p:cNvPr id="28679"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
              <a:t>Page numbering</a:t>
            </a:r>
            <a:endParaRPr lang="sr-Latn-CS"/>
          </a:p>
        </p:txBody>
      </p:sp>
      <p:sp>
        <p:nvSpPr>
          <p:cNvPr id="29699" name="Rectangle 3"/>
          <p:cNvSpPr>
            <a:spLocks noGrp="1" noChangeArrowheads="1"/>
          </p:cNvSpPr>
          <p:nvPr>
            <p:ph type="body" idx="1"/>
          </p:nvPr>
        </p:nvSpPr>
        <p:spPr/>
        <p:txBody>
          <a:bodyPr/>
          <a:lstStyle/>
          <a:p>
            <a:pPr eaLnBrk="1" hangingPunct="1"/>
            <a:endParaRPr lang="sr-Latn-CS"/>
          </a:p>
        </p:txBody>
      </p:sp>
      <p:pic>
        <p:nvPicPr>
          <p:cNvPr id="29700" name="Picture 7"/>
          <p:cNvPicPr>
            <a:picLocks noChangeAspect="1" noChangeArrowheads="1"/>
          </p:cNvPicPr>
          <p:nvPr/>
        </p:nvPicPr>
        <p:blipFill>
          <a:blip r:embed="rId3" cstate="print"/>
          <a:srcRect l="37402" t="4672" r="53246" b="76466"/>
          <a:stretch>
            <a:fillRect/>
          </a:stretch>
        </p:blipFill>
        <p:spPr bwMode="auto">
          <a:xfrm>
            <a:off x="742950" y="2308225"/>
            <a:ext cx="2652713" cy="2678113"/>
          </a:xfrm>
          <a:prstGeom prst="rect">
            <a:avLst/>
          </a:prstGeom>
          <a:noFill/>
          <a:ln w="9525">
            <a:noFill/>
            <a:miter lim="800000"/>
            <a:headEnd/>
            <a:tailEnd/>
          </a:ln>
        </p:spPr>
      </p:pic>
      <p:pic>
        <p:nvPicPr>
          <p:cNvPr id="29701" name="Picture 8"/>
          <p:cNvPicPr>
            <a:picLocks noChangeAspect="1" noChangeArrowheads="1"/>
          </p:cNvPicPr>
          <p:nvPr/>
        </p:nvPicPr>
        <p:blipFill>
          <a:blip r:embed="rId4" cstate="print"/>
          <a:srcRect l="60117" t="34180" r="26125" b="38969"/>
          <a:stretch>
            <a:fillRect/>
          </a:stretch>
        </p:blipFill>
        <p:spPr bwMode="auto">
          <a:xfrm>
            <a:off x="4360863" y="1831975"/>
            <a:ext cx="3987800" cy="4103688"/>
          </a:xfrm>
          <a:prstGeom prst="rect">
            <a:avLst/>
          </a:prstGeom>
          <a:noFill/>
          <a:ln w="9525">
            <a:noFill/>
            <a:miter lim="800000"/>
            <a:headEnd/>
            <a:tailEnd/>
          </a:ln>
        </p:spPr>
      </p:pic>
      <p:sp>
        <p:nvSpPr>
          <p:cNvPr id="29702"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29703" name="Slide Number Placeholder 6"/>
          <p:cNvSpPr>
            <a:spLocks noGrp="1"/>
          </p:cNvSpPr>
          <p:nvPr>
            <p:ph type="sldNum" sz="quarter" idx="12"/>
          </p:nvPr>
        </p:nvSpPr>
        <p:spPr>
          <a:noFill/>
        </p:spPr>
        <p:txBody>
          <a:bodyPr/>
          <a:lstStyle/>
          <a:p>
            <a:fld id="{12C58437-CEF4-4F8F-8C2F-B76B8CD260A3}" type="slidenum">
              <a:rPr lang="en-US"/>
              <a:pPr/>
              <a:t>26</a:t>
            </a:fld>
            <a:endParaRPr lang="en-US"/>
          </a:p>
        </p:txBody>
      </p:sp>
      <p:sp>
        <p:nvSpPr>
          <p:cNvPr id="29704"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
              <a:t>Styles</a:t>
            </a:r>
            <a:endParaRPr lang="sr-Latn-CS"/>
          </a:p>
        </p:txBody>
      </p:sp>
      <p:sp>
        <p:nvSpPr>
          <p:cNvPr id="30723" name="Rectangle 3"/>
          <p:cNvSpPr>
            <a:spLocks noGrp="1" noChangeArrowheads="1"/>
          </p:cNvSpPr>
          <p:nvPr>
            <p:ph type="body" idx="1"/>
          </p:nvPr>
        </p:nvSpPr>
        <p:spPr/>
        <p:txBody>
          <a:bodyPr/>
          <a:lstStyle/>
          <a:p>
            <a:pPr eaLnBrk="1" hangingPunct="1"/>
            <a:endParaRPr lang="sr-Latn-CS"/>
          </a:p>
        </p:txBody>
      </p:sp>
      <p:pic>
        <p:nvPicPr>
          <p:cNvPr id="30724" name="Picture 7" descr="Styles Dialog Box Launcher"/>
          <p:cNvPicPr>
            <a:picLocks noChangeAspect="1" noChangeArrowheads="1"/>
          </p:cNvPicPr>
          <p:nvPr/>
        </p:nvPicPr>
        <p:blipFill>
          <a:blip r:embed="rId3" cstate="print"/>
          <a:srcRect/>
          <a:stretch>
            <a:fillRect/>
          </a:stretch>
        </p:blipFill>
        <p:spPr bwMode="auto">
          <a:xfrm>
            <a:off x="184150" y="2603500"/>
            <a:ext cx="5683250" cy="1833563"/>
          </a:xfrm>
          <a:prstGeom prst="rect">
            <a:avLst/>
          </a:prstGeom>
          <a:noFill/>
          <a:ln w="9525">
            <a:noFill/>
            <a:miter lim="800000"/>
            <a:headEnd/>
            <a:tailEnd/>
          </a:ln>
        </p:spPr>
      </p:pic>
      <p:pic>
        <p:nvPicPr>
          <p:cNvPr id="30725" name="Picture 8" descr="Styles window"/>
          <p:cNvPicPr>
            <a:picLocks noChangeAspect="1" noChangeArrowheads="1"/>
          </p:cNvPicPr>
          <p:nvPr/>
        </p:nvPicPr>
        <p:blipFill>
          <a:blip r:embed="rId4" cstate="print"/>
          <a:srcRect/>
          <a:stretch>
            <a:fillRect/>
          </a:stretch>
        </p:blipFill>
        <p:spPr bwMode="auto">
          <a:xfrm>
            <a:off x="6149975" y="1357313"/>
            <a:ext cx="2460625" cy="4865687"/>
          </a:xfrm>
          <a:prstGeom prst="rect">
            <a:avLst/>
          </a:prstGeom>
          <a:noFill/>
          <a:ln w="9525">
            <a:noFill/>
            <a:miter lim="800000"/>
            <a:headEnd/>
            <a:tailEnd/>
          </a:ln>
        </p:spPr>
      </p:pic>
      <p:sp>
        <p:nvSpPr>
          <p:cNvPr id="30726"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30727" name="Slide Number Placeholder 6"/>
          <p:cNvSpPr>
            <a:spLocks noGrp="1"/>
          </p:cNvSpPr>
          <p:nvPr>
            <p:ph type="sldNum" sz="quarter" idx="12"/>
          </p:nvPr>
        </p:nvSpPr>
        <p:spPr>
          <a:noFill/>
        </p:spPr>
        <p:txBody>
          <a:bodyPr/>
          <a:lstStyle/>
          <a:p>
            <a:fld id="{FD996534-A6CC-4733-B553-4462F14A83DB}" type="slidenum">
              <a:rPr lang="en-US"/>
              <a:pPr/>
              <a:t>27</a:t>
            </a:fld>
            <a:endParaRPr lang="en-US"/>
          </a:p>
        </p:txBody>
      </p:sp>
      <p:sp>
        <p:nvSpPr>
          <p:cNvPr id="30728"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 sz="3600"/>
              <a:t>Defining a new style</a:t>
            </a:r>
            <a:endParaRPr lang="sr-Latn-CS" sz="3600"/>
          </a:p>
        </p:txBody>
      </p:sp>
      <p:sp>
        <p:nvSpPr>
          <p:cNvPr id="31747" name="Rectangle 3"/>
          <p:cNvSpPr>
            <a:spLocks noGrp="1" noChangeArrowheads="1"/>
          </p:cNvSpPr>
          <p:nvPr>
            <p:ph type="body" idx="1"/>
          </p:nvPr>
        </p:nvSpPr>
        <p:spPr/>
        <p:txBody>
          <a:bodyPr/>
          <a:lstStyle/>
          <a:p>
            <a:pPr eaLnBrk="1" hangingPunct="1"/>
            <a:endParaRPr lang="sr-Latn-CS"/>
          </a:p>
        </p:txBody>
      </p:sp>
      <p:pic>
        <p:nvPicPr>
          <p:cNvPr id="31748" name="Picture 9"/>
          <p:cNvPicPr>
            <a:picLocks noChangeAspect="1" noChangeArrowheads="1"/>
          </p:cNvPicPr>
          <p:nvPr/>
        </p:nvPicPr>
        <p:blipFill>
          <a:blip r:embed="rId3" cstate="print"/>
          <a:srcRect l="42506" t="54462" r="33385" b="8742"/>
          <a:stretch>
            <a:fillRect/>
          </a:stretch>
        </p:blipFill>
        <p:spPr bwMode="auto">
          <a:xfrm>
            <a:off x="461963" y="1506538"/>
            <a:ext cx="3932237" cy="4124325"/>
          </a:xfrm>
          <a:prstGeom prst="rect">
            <a:avLst/>
          </a:prstGeom>
          <a:noFill/>
          <a:ln w="9525">
            <a:noFill/>
            <a:miter lim="800000"/>
            <a:headEnd/>
            <a:tailEnd/>
          </a:ln>
        </p:spPr>
      </p:pic>
      <p:pic>
        <p:nvPicPr>
          <p:cNvPr id="31749" name="Picture 10"/>
          <p:cNvPicPr>
            <a:picLocks noChangeAspect="1" noChangeArrowheads="1"/>
          </p:cNvPicPr>
          <p:nvPr/>
        </p:nvPicPr>
        <p:blipFill>
          <a:blip r:embed="rId4" cstate="print"/>
          <a:srcRect l="40463" t="38332" r="40729" b="44069"/>
          <a:stretch>
            <a:fillRect/>
          </a:stretch>
        </p:blipFill>
        <p:spPr bwMode="auto">
          <a:xfrm>
            <a:off x="4865688" y="2455863"/>
            <a:ext cx="3948112" cy="2581275"/>
          </a:xfrm>
          <a:prstGeom prst="rect">
            <a:avLst/>
          </a:prstGeom>
          <a:noFill/>
          <a:ln w="9525">
            <a:noFill/>
            <a:miter lim="800000"/>
            <a:headEnd/>
            <a:tailEnd/>
          </a:ln>
        </p:spPr>
      </p:pic>
      <p:sp>
        <p:nvSpPr>
          <p:cNvPr id="31750"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31751" name="Slide Number Placeholder 6"/>
          <p:cNvSpPr>
            <a:spLocks noGrp="1"/>
          </p:cNvSpPr>
          <p:nvPr>
            <p:ph type="sldNum" sz="quarter" idx="12"/>
          </p:nvPr>
        </p:nvSpPr>
        <p:spPr>
          <a:noFill/>
        </p:spPr>
        <p:txBody>
          <a:bodyPr/>
          <a:lstStyle/>
          <a:p>
            <a:fld id="{8E0F36BC-7A47-4DA6-9F44-96DF0A67BC66}" type="slidenum">
              <a:rPr lang="en-US"/>
              <a:pPr/>
              <a:t>28</a:t>
            </a:fld>
            <a:endParaRPr lang="en-US"/>
          </a:p>
        </p:txBody>
      </p:sp>
      <p:sp>
        <p:nvSpPr>
          <p:cNvPr id="31752" name="Footer Placeholder 7"/>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 sz="3600" i="1"/>
              <a:t>Modifying the style</a:t>
            </a:r>
            <a:endParaRPr lang="sr-Latn-CS" sz="3600"/>
          </a:p>
        </p:txBody>
      </p:sp>
      <p:sp>
        <p:nvSpPr>
          <p:cNvPr id="32771" name="Rectangle 3"/>
          <p:cNvSpPr>
            <a:spLocks noGrp="1" noChangeArrowheads="1"/>
          </p:cNvSpPr>
          <p:nvPr>
            <p:ph type="body" idx="1"/>
          </p:nvPr>
        </p:nvSpPr>
        <p:spPr/>
        <p:txBody>
          <a:bodyPr/>
          <a:lstStyle/>
          <a:p>
            <a:pPr eaLnBrk="1" hangingPunct="1"/>
            <a:endParaRPr lang="sr-Latn-CS" dirty="0"/>
          </a:p>
        </p:txBody>
      </p:sp>
      <p:pic>
        <p:nvPicPr>
          <p:cNvPr id="32772" name="Picture 11"/>
          <p:cNvPicPr>
            <a:picLocks noChangeAspect="1" noChangeArrowheads="1"/>
          </p:cNvPicPr>
          <p:nvPr/>
        </p:nvPicPr>
        <p:blipFill>
          <a:blip r:embed="rId3" cstate="print"/>
          <a:srcRect l="33167" t="4672" r="46432" b="76634"/>
          <a:stretch>
            <a:fillRect/>
          </a:stretch>
        </p:blipFill>
        <p:spPr bwMode="auto">
          <a:xfrm>
            <a:off x="306388" y="2243138"/>
            <a:ext cx="3478212" cy="2311400"/>
          </a:xfrm>
          <a:prstGeom prst="rect">
            <a:avLst/>
          </a:prstGeom>
          <a:noFill/>
          <a:ln w="9525">
            <a:noFill/>
            <a:miter lim="800000"/>
            <a:headEnd/>
            <a:tailEnd/>
          </a:ln>
        </p:spPr>
      </p:pic>
      <p:pic>
        <p:nvPicPr>
          <p:cNvPr id="32773" name="Picture 12"/>
          <p:cNvPicPr>
            <a:picLocks noChangeAspect="1" noChangeArrowheads="1"/>
          </p:cNvPicPr>
          <p:nvPr/>
        </p:nvPicPr>
        <p:blipFill>
          <a:blip r:embed="rId4" cstate="print"/>
          <a:srcRect l="36102" t="21838" r="36272" b="28375"/>
          <a:stretch>
            <a:fillRect/>
          </a:stretch>
        </p:blipFill>
        <p:spPr bwMode="auto">
          <a:xfrm>
            <a:off x="3919538" y="1458913"/>
            <a:ext cx="4818062" cy="4797425"/>
          </a:xfrm>
          <a:prstGeom prst="rect">
            <a:avLst/>
          </a:prstGeom>
          <a:noFill/>
          <a:ln w="9525">
            <a:noFill/>
            <a:miter lim="800000"/>
            <a:headEnd/>
            <a:tailEnd/>
          </a:ln>
        </p:spPr>
      </p:pic>
      <p:sp>
        <p:nvSpPr>
          <p:cNvPr id="32774"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32775" name="Slide Number Placeholder 6"/>
          <p:cNvSpPr>
            <a:spLocks noGrp="1"/>
          </p:cNvSpPr>
          <p:nvPr>
            <p:ph type="sldNum" sz="quarter" idx="12"/>
          </p:nvPr>
        </p:nvSpPr>
        <p:spPr>
          <a:noFill/>
        </p:spPr>
        <p:txBody>
          <a:bodyPr/>
          <a:lstStyle/>
          <a:p>
            <a:fld id="{57CE5C9E-362D-44D4-B626-99745BFF4964}" type="slidenum">
              <a:rPr lang="en-US"/>
              <a:pPr/>
              <a:t>29</a:t>
            </a:fld>
            <a:endParaRPr lang="en-US"/>
          </a:p>
        </p:txBody>
      </p:sp>
      <p:sp>
        <p:nvSpPr>
          <p:cNvPr id="32776" name="Footer Placeholder 7"/>
          <p:cNvSpPr>
            <a:spLocks noGrp="1"/>
          </p:cNvSpPr>
          <p:nvPr>
            <p:ph type="ftr" sz="quarter" idx="11"/>
          </p:nvPr>
        </p:nvSpPr>
        <p:spPr>
          <a:noFill/>
        </p:spPr>
        <p:txBody>
          <a:bodyPr/>
          <a:lstStyle/>
          <a:p>
            <a:r>
              <a:rPr lang="en"/>
              <a:t>Medical statistics and informatics</a:t>
            </a:r>
            <a:endParaRPr lang="en-US"/>
          </a:p>
        </p:txBody>
      </p:sp>
      <p:sp>
        <p:nvSpPr>
          <p:cNvPr id="9" name="Oval 8"/>
          <p:cNvSpPr/>
          <p:nvPr/>
        </p:nvSpPr>
        <p:spPr>
          <a:xfrm>
            <a:off x="1617133" y="3073400"/>
            <a:ext cx="651934" cy="2963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250267" y="3657600"/>
            <a:ext cx="4199466" cy="7958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 i="1"/>
              <a:t>Basic parts of the window</a:t>
            </a:r>
            <a:endParaRPr lang="sr-Latn-CS" i="1"/>
          </a:p>
        </p:txBody>
      </p:sp>
      <p:sp>
        <p:nvSpPr>
          <p:cNvPr id="4101"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4102" name="Slide Number Placeholder 5"/>
          <p:cNvSpPr>
            <a:spLocks noGrp="1"/>
          </p:cNvSpPr>
          <p:nvPr>
            <p:ph type="sldNum" sz="quarter" idx="12"/>
          </p:nvPr>
        </p:nvSpPr>
        <p:spPr>
          <a:noFill/>
        </p:spPr>
        <p:txBody>
          <a:bodyPr/>
          <a:lstStyle/>
          <a:p>
            <a:fld id="{DA6A4403-E88A-4A5D-B1E3-FD064D5B7DDA}" type="slidenum">
              <a:rPr lang="en-US"/>
              <a:pPr/>
              <a:t>3</a:t>
            </a:fld>
            <a:endParaRPr lang="en-US"/>
          </a:p>
        </p:txBody>
      </p:sp>
      <p:sp>
        <p:nvSpPr>
          <p:cNvPr id="4103" name="Footer Placeholder 8"/>
          <p:cNvSpPr>
            <a:spLocks noGrp="1"/>
          </p:cNvSpPr>
          <p:nvPr>
            <p:ph type="ftr" sz="quarter" idx="11"/>
          </p:nvPr>
        </p:nvSpPr>
        <p:spPr>
          <a:noFill/>
        </p:spPr>
        <p:txBody>
          <a:bodyPr/>
          <a:lstStyle/>
          <a:p>
            <a:r>
              <a:rPr lang="en"/>
              <a:t>Medical statistics and informatics</a:t>
            </a:r>
            <a:endParaRPr lang="en-US"/>
          </a:p>
        </p:txBody>
      </p:sp>
      <p:pic>
        <p:nvPicPr>
          <p:cNvPr id="1026" name="Picture 2"/>
          <p:cNvPicPr>
            <a:picLocks noGrp="1" noChangeAspect="1" noChangeArrowheads="1"/>
          </p:cNvPicPr>
          <p:nvPr>
            <p:ph idx="1"/>
          </p:nvPr>
        </p:nvPicPr>
        <p:blipFill>
          <a:blip r:embed="rId3" cstate="print"/>
          <a:srcRect/>
          <a:stretch>
            <a:fillRect/>
          </a:stretch>
        </p:blipFill>
        <p:spPr bwMode="auto">
          <a:xfrm>
            <a:off x="457200" y="1553369"/>
            <a:ext cx="8229600" cy="4629150"/>
          </a:xfrm>
          <a:prstGeom prst="rect">
            <a:avLst/>
          </a:prstGeom>
          <a:noFill/>
          <a:ln w="9525">
            <a:noFill/>
            <a:miter lim="800000"/>
            <a:headEnd/>
            <a:tailEnd/>
          </a:ln>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 i="1"/>
              <a:t>Print the selected style</a:t>
            </a:r>
            <a:r>
              <a:rPr lang="en"/>
              <a:t> </a:t>
            </a:r>
          </a:p>
        </p:txBody>
      </p:sp>
      <p:sp>
        <p:nvSpPr>
          <p:cNvPr id="33795" name="Rectangle 3"/>
          <p:cNvSpPr>
            <a:spLocks noGrp="1" noChangeArrowheads="1"/>
          </p:cNvSpPr>
          <p:nvPr>
            <p:ph type="body" idx="1"/>
          </p:nvPr>
        </p:nvSpPr>
        <p:spPr/>
        <p:txBody>
          <a:bodyPr/>
          <a:lstStyle/>
          <a:p>
            <a:pPr eaLnBrk="1" hangingPunct="1"/>
            <a:endParaRPr lang="sr-Latn-CS"/>
          </a:p>
        </p:txBody>
      </p:sp>
      <p:pic>
        <p:nvPicPr>
          <p:cNvPr id="33796" name="Picture 7"/>
          <p:cNvPicPr>
            <a:picLocks noChangeAspect="1" noChangeArrowheads="1"/>
          </p:cNvPicPr>
          <p:nvPr/>
        </p:nvPicPr>
        <p:blipFill>
          <a:blip r:embed="rId3" cstate="print"/>
          <a:srcRect l="51672" t="19063" r="18768" b="40440"/>
          <a:stretch>
            <a:fillRect/>
          </a:stretch>
        </p:blipFill>
        <p:spPr bwMode="auto">
          <a:xfrm>
            <a:off x="1635125" y="1481138"/>
            <a:ext cx="6434138" cy="4724400"/>
          </a:xfrm>
          <a:prstGeom prst="rect">
            <a:avLst/>
          </a:prstGeom>
          <a:noFill/>
          <a:ln w="9525">
            <a:noFill/>
            <a:miter lim="800000"/>
            <a:headEnd/>
            <a:tailEnd/>
          </a:ln>
        </p:spPr>
      </p:pic>
      <p:sp>
        <p:nvSpPr>
          <p:cNvPr id="33797"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33798" name="Slide Number Placeholder 5"/>
          <p:cNvSpPr>
            <a:spLocks noGrp="1"/>
          </p:cNvSpPr>
          <p:nvPr>
            <p:ph type="sldNum" sz="quarter" idx="12"/>
          </p:nvPr>
        </p:nvSpPr>
        <p:spPr>
          <a:noFill/>
        </p:spPr>
        <p:txBody>
          <a:bodyPr/>
          <a:lstStyle/>
          <a:p>
            <a:fld id="{F518B116-4158-4A32-A266-5D5445C7BFF4}" type="slidenum">
              <a:rPr lang="en-US"/>
              <a:pPr/>
              <a:t>30</a:t>
            </a:fld>
            <a:endParaRPr lang="en-US"/>
          </a:p>
        </p:txBody>
      </p:sp>
      <p:sp>
        <p:nvSpPr>
          <p:cNvPr id="33799"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
              <a:t>An example of how to use the style</a:t>
            </a:r>
            <a:endParaRPr lang="sr-Latn-CS"/>
          </a:p>
        </p:txBody>
      </p:sp>
      <p:sp>
        <p:nvSpPr>
          <p:cNvPr id="34819" name="Rectangle 3"/>
          <p:cNvSpPr>
            <a:spLocks noGrp="1" noChangeArrowheads="1"/>
          </p:cNvSpPr>
          <p:nvPr>
            <p:ph type="body" idx="1"/>
          </p:nvPr>
        </p:nvSpPr>
        <p:spPr/>
        <p:txBody>
          <a:bodyPr/>
          <a:lstStyle/>
          <a:p>
            <a:pPr eaLnBrk="1" hangingPunct="1"/>
            <a:r>
              <a:rPr lang="en" sz="3000" b="1" i="1"/>
              <a:t>Heading 1 </a:t>
            </a:r>
            <a:r>
              <a:rPr lang="en" sz="3000"/>
              <a:t>- Title</a:t>
            </a:r>
          </a:p>
          <a:p>
            <a:pPr eaLnBrk="1" hangingPunct="1"/>
            <a:r>
              <a:rPr lang="en" sz="3000" b="1" i="1"/>
              <a:t>Heading 2 </a:t>
            </a:r>
            <a:r>
              <a:rPr lang="en" sz="3000"/>
              <a:t>– Subheading 1</a:t>
            </a:r>
          </a:p>
          <a:p>
            <a:pPr eaLnBrk="1" hangingPunct="1"/>
            <a:r>
              <a:rPr lang="en" sz="3000" b="1" i="1"/>
              <a:t>Heading 3 </a:t>
            </a:r>
            <a:r>
              <a:rPr lang="en" sz="3000"/>
              <a:t>– Subheading 2</a:t>
            </a:r>
          </a:p>
          <a:p>
            <a:pPr eaLnBrk="1" hangingPunct="1"/>
            <a:r>
              <a:rPr lang="en" sz="3000" b="1" i="1"/>
              <a:t>Heading 4 </a:t>
            </a:r>
            <a:r>
              <a:rPr lang="en" sz="3000"/>
              <a:t>– Subheading 3</a:t>
            </a:r>
          </a:p>
          <a:p>
            <a:pPr eaLnBrk="1" hangingPunct="1"/>
            <a:r>
              <a:rPr lang="en" sz="3000"/>
              <a:t>...</a:t>
            </a:r>
          </a:p>
          <a:p>
            <a:pPr eaLnBrk="1" hangingPunct="1"/>
            <a:r>
              <a:rPr lang="en" sz="3000"/>
              <a:t>For the main title, the first choice would be the </a:t>
            </a:r>
            <a:r>
              <a:rPr lang="en" sz="3000" b="1" i="1"/>
              <a:t>Title style</a:t>
            </a:r>
          </a:p>
          <a:p>
            <a:pPr lvl="1" eaLnBrk="1" hangingPunct="1"/>
            <a:r>
              <a:rPr lang="en" sz="2600"/>
              <a:t>and not </a:t>
            </a:r>
            <a:r>
              <a:rPr lang="en" sz="2600" b="1" i="1"/>
              <a:t>Heading 1</a:t>
            </a:r>
            <a:endParaRPr lang="en-US" sz="2600"/>
          </a:p>
        </p:txBody>
      </p:sp>
      <p:sp>
        <p:nvSpPr>
          <p:cNvPr id="34820" name="Date Placeholder 3"/>
          <p:cNvSpPr>
            <a:spLocks noGrp="1"/>
          </p:cNvSpPr>
          <p:nvPr>
            <p:ph type="dt" sz="quarter" idx="10"/>
          </p:nvPr>
        </p:nvSpPr>
        <p:spPr>
          <a:noFill/>
        </p:spPr>
        <p:txBody>
          <a:bodyPr/>
          <a:lstStyle/>
          <a:p>
            <a:r>
              <a:rPr lang="en"/>
              <a:t>Lecture no. 03 © Faculty of Medical Sciences, University of Kragujevac</a:t>
            </a:r>
            <a:endParaRPr lang="en-US"/>
          </a:p>
        </p:txBody>
      </p:sp>
      <p:sp>
        <p:nvSpPr>
          <p:cNvPr id="34821" name="Slide Number Placeholder 4"/>
          <p:cNvSpPr>
            <a:spLocks noGrp="1"/>
          </p:cNvSpPr>
          <p:nvPr>
            <p:ph type="sldNum" sz="quarter" idx="12"/>
          </p:nvPr>
        </p:nvSpPr>
        <p:spPr>
          <a:noFill/>
        </p:spPr>
        <p:txBody>
          <a:bodyPr/>
          <a:lstStyle/>
          <a:p>
            <a:fld id="{06676427-25E9-4E67-A346-F74450AE3775}" type="slidenum">
              <a:rPr lang="en-US"/>
              <a:pPr/>
              <a:t>31</a:t>
            </a:fld>
            <a:endParaRPr lang="en-US"/>
          </a:p>
        </p:txBody>
      </p:sp>
      <p:sp>
        <p:nvSpPr>
          <p:cNvPr id="34822" name="Footer Placeholder 5"/>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
              <a:t>An example of content creation</a:t>
            </a:r>
            <a:endParaRPr lang="sr-Latn-CS"/>
          </a:p>
        </p:txBody>
      </p:sp>
      <p:sp>
        <p:nvSpPr>
          <p:cNvPr id="35843" name="Rectangle 3"/>
          <p:cNvSpPr>
            <a:spLocks noGrp="1" noChangeArrowheads="1"/>
          </p:cNvSpPr>
          <p:nvPr>
            <p:ph type="body" idx="1"/>
          </p:nvPr>
        </p:nvSpPr>
        <p:spPr/>
        <p:txBody>
          <a:bodyPr/>
          <a:lstStyle/>
          <a:p>
            <a:pPr eaLnBrk="1" hangingPunct="1"/>
            <a:endParaRPr lang="sr-Latn-CS"/>
          </a:p>
        </p:txBody>
      </p:sp>
      <p:pic>
        <p:nvPicPr>
          <p:cNvPr id="35844" name="Picture 7"/>
          <p:cNvPicPr>
            <a:picLocks noChangeAspect="1" noChangeArrowheads="1"/>
          </p:cNvPicPr>
          <p:nvPr/>
        </p:nvPicPr>
        <p:blipFill>
          <a:blip r:embed="rId3" cstate="print"/>
          <a:srcRect t="4665" r="78650" b="45750"/>
          <a:stretch>
            <a:fillRect/>
          </a:stretch>
        </p:blipFill>
        <p:spPr bwMode="auto">
          <a:xfrm>
            <a:off x="200025" y="2079625"/>
            <a:ext cx="2678113" cy="3363913"/>
          </a:xfrm>
          <a:prstGeom prst="rect">
            <a:avLst/>
          </a:prstGeom>
          <a:noFill/>
          <a:ln w="9525">
            <a:noFill/>
            <a:miter lim="800000"/>
            <a:headEnd/>
            <a:tailEnd/>
          </a:ln>
        </p:spPr>
      </p:pic>
      <p:pic>
        <p:nvPicPr>
          <p:cNvPr id="35845" name="Picture 8"/>
          <p:cNvPicPr>
            <a:picLocks noChangeAspect="1" noChangeArrowheads="1"/>
          </p:cNvPicPr>
          <p:nvPr/>
        </p:nvPicPr>
        <p:blipFill>
          <a:blip r:embed="rId4" cstate="print"/>
          <a:srcRect l="36102" t="25766" r="36267" b="31046"/>
          <a:stretch>
            <a:fillRect/>
          </a:stretch>
        </p:blipFill>
        <p:spPr bwMode="auto">
          <a:xfrm>
            <a:off x="3040063" y="1382713"/>
            <a:ext cx="5816600" cy="4992687"/>
          </a:xfrm>
          <a:prstGeom prst="rect">
            <a:avLst/>
          </a:prstGeom>
          <a:noFill/>
          <a:ln w="9525">
            <a:noFill/>
            <a:miter lim="800000"/>
            <a:headEnd/>
            <a:tailEnd/>
          </a:ln>
        </p:spPr>
      </p:pic>
      <p:sp>
        <p:nvSpPr>
          <p:cNvPr id="35846"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35847" name="Slide Number Placeholder 6"/>
          <p:cNvSpPr>
            <a:spLocks noGrp="1"/>
          </p:cNvSpPr>
          <p:nvPr>
            <p:ph type="sldNum" sz="quarter" idx="12"/>
          </p:nvPr>
        </p:nvSpPr>
        <p:spPr>
          <a:noFill/>
        </p:spPr>
        <p:txBody>
          <a:bodyPr/>
          <a:lstStyle/>
          <a:p>
            <a:fld id="{B6D877FC-1D29-4125-BE2A-D1B7CEAC8BC7}" type="slidenum">
              <a:rPr lang="en-US"/>
              <a:pPr/>
              <a:t>32</a:t>
            </a:fld>
            <a:endParaRPr lang="en-US"/>
          </a:p>
        </p:txBody>
      </p:sp>
      <p:sp>
        <p:nvSpPr>
          <p:cNvPr id="35848"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 sz="3600" i="1"/>
              <a:t>The Update Field command dialog window</a:t>
            </a:r>
            <a:r>
              <a:rPr lang="en" sz="3600"/>
              <a:t> </a:t>
            </a:r>
          </a:p>
        </p:txBody>
      </p:sp>
      <p:sp>
        <p:nvSpPr>
          <p:cNvPr id="36867" name="Rectangle 3"/>
          <p:cNvSpPr>
            <a:spLocks noGrp="1" noChangeArrowheads="1"/>
          </p:cNvSpPr>
          <p:nvPr>
            <p:ph type="body" idx="1"/>
          </p:nvPr>
        </p:nvSpPr>
        <p:spPr/>
        <p:txBody>
          <a:bodyPr/>
          <a:lstStyle/>
          <a:p>
            <a:pPr eaLnBrk="1" hangingPunct="1"/>
            <a:endParaRPr lang="sr-Latn-CS"/>
          </a:p>
        </p:txBody>
      </p:sp>
      <p:pic>
        <p:nvPicPr>
          <p:cNvPr id="36868" name="Picture 7"/>
          <p:cNvPicPr>
            <a:picLocks noChangeAspect="1" noChangeArrowheads="1"/>
          </p:cNvPicPr>
          <p:nvPr/>
        </p:nvPicPr>
        <p:blipFill>
          <a:blip r:embed="rId3" cstate="print"/>
          <a:srcRect l="31602" t="46130" r="41798" b="26143"/>
          <a:stretch>
            <a:fillRect/>
          </a:stretch>
        </p:blipFill>
        <p:spPr bwMode="auto">
          <a:xfrm>
            <a:off x="395288" y="1716088"/>
            <a:ext cx="5362575" cy="3490912"/>
          </a:xfrm>
          <a:prstGeom prst="rect">
            <a:avLst/>
          </a:prstGeom>
          <a:noFill/>
          <a:ln w="9525">
            <a:noFill/>
            <a:miter lim="800000"/>
            <a:headEnd/>
            <a:tailEnd/>
          </a:ln>
        </p:spPr>
      </p:pic>
      <p:pic>
        <p:nvPicPr>
          <p:cNvPr id="36869" name="Picture 8"/>
          <p:cNvPicPr>
            <a:picLocks noChangeAspect="1" noChangeArrowheads="1"/>
          </p:cNvPicPr>
          <p:nvPr/>
        </p:nvPicPr>
        <p:blipFill>
          <a:blip r:embed="rId4" cstate="print"/>
          <a:srcRect l="42728" t="39461" r="42409" b="45589"/>
          <a:stretch>
            <a:fillRect/>
          </a:stretch>
        </p:blipFill>
        <p:spPr bwMode="auto">
          <a:xfrm>
            <a:off x="5900738" y="2060575"/>
            <a:ext cx="3141662" cy="2435225"/>
          </a:xfrm>
          <a:prstGeom prst="rect">
            <a:avLst/>
          </a:prstGeom>
          <a:noFill/>
          <a:ln w="9525">
            <a:noFill/>
            <a:miter lim="800000"/>
            <a:headEnd/>
            <a:tailEnd/>
          </a:ln>
        </p:spPr>
      </p:pic>
      <p:sp>
        <p:nvSpPr>
          <p:cNvPr id="36870"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36871" name="Slide Number Placeholder 6"/>
          <p:cNvSpPr>
            <a:spLocks noGrp="1"/>
          </p:cNvSpPr>
          <p:nvPr>
            <p:ph type="sldNum" sz="quarter" idx="12"/>
          </p:nvPr>
        </p:nvSpPr>
        <p:spPr>
          <a:noFill/>
        </p:spPr>
        <p:txBody>
          <a:bodyPr/>
          <a:lstStyle/>
          <a:p>
            <a:fld id="{33C47682-87DD-4AAC-9CBF-F5999F11A9B2}" type="slidenum">
              <a:rPr lang="en-US"/>
              <a:pPr/>
              <a:t>33</a:t>
            </a:fld>
            <a:endParaRPr lang="en-US"/>
          </a:p>
        </p:txBody>
      </p:sp>
      <p:sp>
        <p:nvSpPr>
          <p:cNvPr id="36872"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 sz="3600" i="1"/>
              <a:t>Quick access to tools</a:t>
            </a:r>
            <a:endParaRPr lang="sr-Latn-CS" sz="3600"/>
          </a:p>
        </p:txBody>
      </p:sp>
      <p:sp>
        <p:nvSpPr>
          <p:cNvPr id="5123" name="Content Placeholder 6"/>
          <p:cNvSpPr>
            <a:spLocks noGrp="1"/>
          </p:cNvSpPr>
          <p:nvPr>
            <p:ph idx="1"/>
          </p:nvPr>
        </p:nvSpPr>
        <p:spPr/>
        <p:txBody>
          <a:bodyPr/>
          <a:lstStyle/>
          <a:p>
            <a:pPr eaLnBrk="1" hangingPunct="1"/>
            <a:endParaRPr lang="en-US"/>
          </a:p>
        </p:txBody>
      </p:sp>
      <p:pic>
        <p:nvPicPr>
          <p:cNvPr id="5124" name="Picture 7"/>
          <p:cNvPicPr>
            <a:picLocks noChangeAspect="1" noChangeArrowheads="1"/>
          </p:cNvPicPr>
          <p:nvPr/>
        </p:nvPicPr>
        <p:blipFill>
          <a:blip r:embed="rId3" cstate="print"/>
          <a:srcRect r="77570" b="52203"/>
          <a:stretch>
            <a:fillRect/>
          </a:stretch>
        </p:blipFill>
        <p:spPr bwMode="auto">
          <a:xfrm>
            <a:off x="2238375" y="1725613"/>
            <a:ext cx="4594225" cy="4260850"/>
          </a:xfrm>
          <a:prstGeom prst="rect">
            <a:avLst/>
          </a:prstGeom>
          <a:noFill/>
          <a:ln w="9525">
            <a:noFill/>
            <a:miter lim="800000"/>
            <a:headEnd/>
            <a:tailEnd/>
          </a:ln>
        </p:spPr>
      </p:pic>
      <p:sp>
        <p:nvSpPr>
          <p:cNvPr id="5125"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5126" name="Slide Number Placeholder 5"/>
          <p:cNvSpPr>
            <a:spLocks noGrp="1"/>
          </p:cNvSpPr>
          <p:nvPr>
            <p:ph type="sldNum" sz="quarter" idx="12"/>
          </p:nvPr>
        </p:nvSpPr>
        <p:spPr>
          <a:noFill/>
        </p:spPr>
        <p:txBody>
          <a:bodyPr/>
          <a:lstStyle/>
          <a:p>
            <a:fld id="{C6E8A7DD-B58C-44C7-A254-4C5A0C7DA544}" type="slidenum">
              <a:rPr lang="en-US"/>
              <a:pPr/>
              <a:t>4</a:t>
            </a:fld>
            <a:endParaRPr lang="en-US"/>
          </a:p>
        </p:txBody>
      </p:sp>
      <p:sp>
        <p:nvSpPr>
          <p:cNvPr id="5127" name="Footer Placeholder 8"/>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 sz="3600" i="1"/>
              <a:t>Setup</a:t>
            </a:r>
            <a:r>
              <a:rPr lang="en" sz="3600"/>
              <a:t> </a:t>
            </a:r>
            <a:r>
              <a:rPr lang="en" sz="3600" i="1"/>
              <a:t>quick access to tools</a:t>
            </a:r>
            <a:endParaRPr lang="sr-Latn-CS" sz="3600"/>
          </a:p>
        </p:txBody>
      </p:sp>
      <p:pic>
        <p:nvPicPr>
          <p:cNvPr id="6147" name="Picture 8"/>
          <p:cNvPicPr>
            <a:picLocks noChangeAspect="1" noChangeArrowheads="1"/>
          </p:cNvPicPr>
          <p:nvPr/>
        </p:nvPicPr>
        <p:blipFill>
          <a:blip r:embed="rId3" cstate="print"/>
          <a:srcRect r="81442" b="88042"/>
          <a:stretch>
            <a:fillRect/>
          </a:stretch>
        </p:blipFill>
        <p:spPr bwMode="auto">
          <a:xfrm>
            <a:off x="166688" y="2981325"/>
            <a:ext cx="3871912" cy="1489075"/>
          </a:xfrm>
          <a:prstGeom prst="rect">
            <a:avLst/>
          </a:prstGeom>
          <a:noFill/>
          <a:ln w="9525">
            <a:noFill/>
            <a:miter lim="800000"/>
            <a:headEnd/>
            <a:tailEnd/>
          </a:ln>
        </p:spPr>
      </p:pic>
      <p:pic>
        <p:nvPicPr>
          <p:cNvPr id="6148" name="Content Placeholder 9"/>
          <p:cNvPicPr>
            <a:picLocks noGrp="1"/>
          </p:cNvPicPr>
          <p:nvPr>
            <p:ph idx="1"/>
          </p:nvPr>
        </p:nvPicPr>
        <p:blipFill>
          <a:blip r:embed="rId4" cstate="print"/>
          <a:srcRect r="74399" b="66771"/>
          <a:stretch>
            <a:fillRect/>
          </a:stretch>
        </p:blipFill>
        <p:spPr>
          <a:xfrm>
            <a:off x="4119563" y="2133600"/>
            <a:ext cx="4940300" cy="3538538"/>
          </a:xfrm>
        </p:spPr>
      </p:pic>
      <p:sp>
        <p:nvSpPr>
          <p:cNvPr id="6149"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6150" name="Slide Number Placeholder 5"/>
          <p:cNvSpPr>
            <a:spLocks noGrp="1"/>
          </p:cNvSpPr>
          <p:nvPr>
            <p:ph type="sldNum" sz="quarter" idx="12"/>
          </p:nvPr>
        </p:nvSpPr>
        <p:spPr>
          <a:noFill/>
        </p:spPr>
        <p:txBody>
          <a:bodyPr/>
          <a:lstStyle/>
          <a:p>
            <a:fld id="{832A1E1B-92DF-44F9-B8E2-0ADBB6ABA15C}" type="slidenum">
              <a:rPr lang="en-US"/>
              <a:pPr/>
              <a:t>5</a:t>
            </a:fld>
            <a:endParaRPr lang="en-US"/>
          </a:p>
        </p:txBody>
      </p:sp>
      <p:sp>
        <p:nvSpPr>
          <p:cNvPr id="6151"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3200" i="1" dirty="0"/>
              <a:t>List for turning on and off default settings </a:t>
            </a:r>
            <a:endParaRPr lang="en-US" sz="3200" dirty="0"/>
          </a:p>
        </p:txBody>
      </p:sp>
      <p:pic>
        <p:nvPicPr>
          <p:cNvPr id="7171" name="Content Placeholder 6"/>
          <p:cNvPicPr>
            <a:picLocks noGrp="1"/>
          </p:cNvPicPr>
          <p:nvPr>
            <p:ph idx="1"/>
          </p:nvPr>
        </p:nvPicPr>
        <p:blipFill>
          <a:blip r:embed="rId2" cstate="print"/>
          <a:srcRect l="28375" t="18382" r="27634" b="18874"/>
          <a:stretch>
            <a:fillRect/>
          </a:stretch>
        </p:blipFill>
        <p:spPr>
          <a:xfrm>
            <a:off x="1423988" y="1395413"/>
            <a:ext cx="6280150" cy="4962525"/>
          </a:xfrm>
        </p:spPr>
      </p:pic>
      <p:sp>
        <p:nvSpPr>
          <p:cNvPr id="7172" name="Date Placeholder 3"/>
          <p:cNvSpPr>
            <a:spLocks noGrp="1"/>
          </p:cNvSpPr>
          <p:nvPr>
            <p:ph type="dt" sz="quarter" idx="10"/>
          </p:nvPr>
        </p:nvSpPr>
        <p:spPr>
          <a:noFill/>
        </p:spPr>
        <p:txBody>
          <a:bodyPr/>
          <a:lstStyle/>
          <a:p>
            <a:r>
              <a:rPr lang="en-US"/>
              <a:t>Предавање бр. 03  © Факултет медицинских наука Универзитета у Крагујевцу</a:t>
            </a:r>
          </a:p>
        </p:txBody>
      </p:sp>
      <p:sp>
        <p:nvSpPr>
          <p:cNvPr id="7173" name="Slide Number Placeholder 4"/>
          <p:cNvSpPr>
            <a:spLocks noGrp="1"/>
          </p:cNvSpPr>
          <p:nvPr>
            <p:ph type="sldNum" sz="quarter" idx="12"/>
          </p:nvPr>
        </p:nvSpPr>
        <p:spPr>
          <a:noFill/>
        </p:spPr>
        <p:txBody>
          <a:bodyPr/>
          <a:lstStyle/>
          <a:p>
            <a:fld id="{AB38CF29-2221-409C-AA5D-F32FE6A45499}" type="slidenum">
              <a:rPr lang="en-US"/>
              <a:pPr/>
              <a:t>6</a:t>
            </a:fld>
            <a:endParaRPr lang="en-US"/>
          </a:p>
        </p:txBody>
      </p:sp>
      <p:sp>
        <p:nvSpPr>
          <p:cNvPr id="7174" name="Footer Placeholder 5"/>
          <p:cNvSpPr>
            <a:spLocks noGrp="1"/>
          </p:cNvSpPr>
          <p:nvPr>
            <p:ph type="ftr" sz="quarter" idx="11"/>
          </p:nvPr>
        </p:nvSpPr>
        <p:spPr>
          <a:noFill/>
        </p:spPr>
        <p:txBody>
          <a:bodyPr/>
          <a:lstStyle/>
          <a:p>
            <a:r>
              <a:rPr lang="sr-Cyrl-CS"/>
              <a:t>Медицинска статистика и информатика</a:t>
            </a: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 sz="3600"/>
              <a:t>Undoing the performed operation</a:t>
            </a:r>
            <a:endParaRPr lang="sr-Latn-CS" sz="3600"/>
          </a:p>
        </p:txBody>
      </p:sp>
      <p:sp>
        <p:nvSpPr>
          <p:cNvPr id="8195" name="Rectangle 3"/>
          <p:cNvSpPr>
            <a:spLocks noGrp="1" noChangeArrowheads="1"/>
          </p:cNvSpPr>
          <p:nvPr>
            <p:ph type="body" idx="1"/>
          </p:nvPr>
        </p:nvSpPr>
        <p:spPr/>
        <p:txBody>
          <a:bodyPr/>
          <a:lstStyle/>
          <a:p>
            <a:pPr eaLnBrk="1" hangingPunct="1"/>
            <a:r>
              <a:rPr lang="en" b="1" i="1" dirty="0"/>
              <a:t>Undo </a:t>
            </a:r>
            <a:r>
              <a:rPr lang="en" dirty="0"/>
              <a:t>command undoes the last performed operation, </a:t>
            </a:r>
            <a:r>
              <a:rPr lang="en" b="1" i="1" dirty="0"/>
              <a:t>Ctrl+Z</a:t>
            </a:r>
            <a:r>
              <a:rPr lang="en" dirty="0"/>
              <a:t> </a:t>
            </a:r>
          </a:p>
          <a:p>
            <a:pPr eaLnBrk="1" hangingPunct="1"/>
            <a:r>
              <a:rPr lang="en" dirty="0"/>
              <a:t>To undo an undone operation, use the </a:t>
            </a:r>
            <a:r>
              <a:rPr lang="en" b="1" i="1" dirty="0"/>
              <a:t>Redo command</a:t>
            </a:r>
            <a:r>
              <a:rPr lang="en" dirty="0"/>
              <a:t>, </a:t>
            </a:r>
            <a:r>
              <a:rPr lang="en" b="1" i="1" dirty="0"/>
              <a:t>Ctrl+Y</a:t>
            </a:r>
            <a:endParaRPr lang="sr-Latn-CS" dirty="0"/>
          </a:p>
        </p:txBody>
      </p:sp>
      <p:pic>
        <p:nvPicPr>
          <p:cNvPr id="8196" name="Picture 7"/>
          <p:cNvPicPr>
            <a:picLocks noChangeAspect="1" noChangeArrowheads="1"/>
          </p:cNvPicPr>
          <p:nvPr/>
        </p:nvPicPr>
        <p:blipFill>
          <a:blip r:embed="rId3" cstate="print"/>
          <a:srcRect r="87669" b="93559"/>
          <a:stretch>
            <a:fillRect/>
          </a:stretch>
        </p:blipFill>
        <p:spPr bwMode="auto">
          <a:xfrm>
            <a:off x="2516188" y="4330700"/>
            <a:ext cx="4316412" cy="1511300"/>
          </a:xfrm>
          <a:prstGeom prst="rect">
            <a:avLst/>
          </a:prstGeom>
          <a:noFill/>
          <a:ln w="9525">
            <a:noFill/>
            <a:miter lim="800000"/>
            <a:headEnd/>
            <a:tailEnd/>
          </a:ln>
        </p:spPr>
      </p:pic>
      <p:sp>
        <p:nvSpPr>
          <p:cNvPr id="8197"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8198" name="Slide Number Placeholder 5"/>
          <p:cNvSpPr>
            <a:spLocks noGrp="1"/>
          </p:cNvSpPr>
          <p:nvPr>
            <p:ph type="sldNum" sz="quarter" idx="12"/>
          </p:nvPr>
        </p:nvSpPr>
        <p:spPr>
          <a:noFill/>
        </p:spPr>
        <p:txBody>
          <a:bodyPr/>
          <a:lstStyle/>
          <a:p>
            <a:fld id="{2373FA91-D4C7-445B-8A10-CE526521A387}" type="slidenum">
              <a:rPr lang="en-US"/>
              <a:pPr/>
              <a:t>7</a:t>
            </a:fld>
            <a:endParaRPr lang="en-US"/>
          </a:p>
        </p:txBody>
      </p:sp>
      <p:sp>
        <p:nvSpPr>
          <p:cNvPr id="8199"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
              <a:t>Searching</a:t>
            </a:r>
            <a:endParaRPr lang="sr-Latn-CS"/>
          </a:p>
        </p:txBody>
      </p:sp>
      <p:sp>
        <p:nvSpPr>
          <p:cNvPr id="9219" name="Rectangle 3"/>
          <p:cNvSpPr>
            <a:spLocks noGrp="1" noChangeArrowheads="1"/>
          </p:cNvSpPr>
          <p:nvPr>
            <p:ph type="body" idx="1"/>
          </p:nvPr>
        </p:nvSpPr>
        <p:spPr/>
        <p:txBody>
          <a:bodyPr/>
          <a:lstStyle/>
          <a:p>
            <a:pPr eaLnBrk="1" hangingPunct="1"/>
            <a:endParaRPr lang="sr-Latn-CS"/>
          </a:p>
        </p:txBody>
      </p:sp>
      <p:pic>
        <p:nvPicPr>
          <p:cNvPr id="9220" name="Picture 7"/>
          <p:cNvPicPr>
            <a:picLocks noChangeAspect="1" noChangeArrowheads="1"/>
          </p:cNvPicPr>
          <p:nvPr/>
        </p:nvPicPr>
        <p:blipFill>
          <a:blip r:embed="rId3" cstate="print"/>
          <a:srcRect l="36241" t="49754" r="33983" b="4903"/>
          <a:stretch>
            <a:fillRect/>
          </a:stretch>
        </p:blipFill>
        <p:spPr bwMode="auto">
          <a:xfrm>
            <a:off x="3386138" y="1768475"/>
            <a:ext cx="5648325" cy="4098925"/>
          </a:xfrm>
          <a:prstGeom prst="rect">
            <a:avLst/>
          </a:prstGeom>
          <a:noFill/>
          <a:ln w="9525">
            <a:noFill/>
            <a:miter lim="800000"/>
            <a:headEnd/>
            <a:tailEnd/>
          </a:ln>
        </p:spPr>
      </p:pic>
      <p:pic>
        <p:nvPicPr>
          <p:cNvPr id="9221" name="Picture 8"/>
          <p:cNvPicPr>
            <a:picLocks noChangeAspect="1" noChangeArrowheads="1"/>
          </p:cNvPicPr>
          <p:nvPr/>
        </p:nvPicPr>
        <p:blipFill>
          <a:blip r:embed="rId4" cstate="print"/>
          <a:srcRect l="36241" t="50302" r="34396" b="27370"/>
          <a:stretch>
            <a:fillRect/>
          </a:stretch>
        </p:blipFill>
        <p:spPr bwMode="auto">
          <a:xfrm>
            <a:off x="306388" y="1938338"/>
            <a:ext cx="3003550" cy="1617662"/>
          </a:xfrm>
          <a:prstGeom prst="rect">
            <a:avLst/>
          </a:prstGeom>
          <a:noFill/>
          <a:ln w="9525">
            <a:noFill/>
            <a:miter lim="800000"/>
            <a:headEnd/>
            <a:tailEnd/>
          </a:ln>
        </p:spPr>
      </p:pic>
      <p:sp>
        <p:nvSpPr>
          <p:cNvPr id="9222" name="Date Placeholder 5"/>
          <p:cNvSpPr>
            <a:spLocks noGrp="1"/>
          </p:cNvSpPr>
          <p:nvPr>
            <p:ph type="dt" sz="quarter" idx="10"/>
          </p:nvPr>
        </p:nvSpPr>
        <p:spPr>
          <a:noFill/>
        </p:spPr>
        <p:txBody>
          <a:bodyPr/>
          <a:lstStyle/>
          <a:p>
            <a:r>
              <a:rPr lang="en"/>
              <a:t>Lecture no. 03 © Faculty of Medical Sciences, University of Kragujevac</a:t>
            </a:r>
            <a:endParaRPr lang="en-US"/>
          </a:p>
        </p:txBody>
      </p:sp>
      <p:sp>
        <p:nvSpPr>
          <p:cNvPr id="9223" name="Slide Number Placeholder 6"/>
          <p:cNvSpPr>
            <a:spLocks noGrp="1"/>
          </p:cNvSpPr>
          <p:nvPr>
            <p:ph type="sldNum" sz="quarter" idx="12"/>
          </p:nvPr>
        </p:nvSpPr>
        <p:spPr>
          <a:noFill/>
        </p:spPr>
        <p:txBody>
          <a:bodyPr/>
          <a:lstStyle/>
          <a:p>
            <a:fld id="{4A2FCEA9-38A2-4F24-A170-54D02016A853}" type="slidenum">
              <a:rPr lang="en-US"/>
              <a:pPr/>
              <a:t>8</a:t>
            </a:fld>
            <a:endParaRPr lang="en-US"/>
          </a:p>
        </p:txBody>
      </p:sp>
      <p:sp>
        <p:nvSpPr>
          <p:cNvPr id="9224" name="Footer Placeholder 9"/>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 dirty="0"/>
              <a:t>Replacement</a:t>
            </a:r>
            <a:endParaRPr lang="sr-Latn-CS" dirty="0"/>
          </a:p>
        </p:txBody>
      </p:sp>
      <p:sp>
        <p:nvSpPr>
          <p:cNvPr id="10243" name="Rectangle 3"/>
          <p:cNvSpPr>
            <a:spLocks noGrp="1" noChangeArrowheads="1"/>
          </p:cNvSpPr>
          <p:nvPr>
            <p:ph type="body" idx="1"/>
          </p:nvPr>
        </p:nvSpPr>
        <p:spPr/>
        <p:txBody>
          <a:bodyPr/>
          <a:lstStyle/>
          <a:p>
            <a:pPr eaLnBrk="1" hangingPunct="1"/>
            <a:endParaRPr lang="sr-Latn-CS"/>
          </a:p>
        </p:txBody>
      </p:sp>
      <p:pic>
        <p:nvPicPr>
          <p:cNvPr id="10244" name="Picture 7"/>
          <p:cNvPicPr>
            <a:picLocks noChangeAspect="1" noChangeArrowheads="1"/>
          </p:cNvPicPr>
          <p:nvPr/>
        </p:nvPicPr>
        <p:blipFill>
          <a:blip r:embed="rId3" cstate="print"/>
          <a:srcRect l="36794" t="26961" r="33150" b="50735"/>
          <a:stretch>
            <a:fillRect/>
          </a:stretch>
        </p:blipFill>
        <p:spPr bwMode="auto">
          <a:xfrm>
            <a:off x="1020763" y="1985963"/>
            <a:ext cx="7437437" cy="3340100"/>
          </a:xfrm>
          <a:prstGeom prst="rect">
            <a:avLst/>
          </a:prstGeom>
          <a:noFill/>
          <a:ln w="9525">
            <a:noFill/>
            <a:miter lim="800000"/>
            <a:headEnd/>
            <a:tailEnd/>
          </a:ln>
        </p:spPr>
      </p:pic>
      <p:sp>
        <p:nvSpPr>
          <p:cNvPr id="10245" name="Date Placeholder 4"/>
          <p:cNvSpPr>
            <a:spLocks noGrp="1"/>
          </p:cNvSpPr>
          <p:nvPr>
            <p:ph type="dt" sz="quarter" idx="10"/>
          </p:nvPr>
        </p:nvSpPr>
        <p:spPr>
          <a:noFill/>
        </p:spPr>
        <p:txBody>
          <a:bodyPr/>
          <a:lstStyle/>
          <a:p>
            <a:r>
              <a:rPr lang="en"/>
              <a:t>Lecture no. 03 © Faculty of Medical Sciences, University of Kragujevac</a:t>
            </a:r>
            <a:endParaRPr lang="en-US"/>
          </a:p>
        </p:txBody>
      </p:sp>
      <p:sp>
        <p:nvSpPr>
          <p:cNvPr id="10246" name="Slide Number Placeholder 5"/>
          <p:cNvSpPr>
            <a:spLocks noGrp="1"/>
          </p:cNvSpPr>
          <p:nvPr>
            <p:ph type="sldNum" sz="quarter" idx="12"/>
          </p:nvPr>
        </p:nvSpPr>
        <p:spPr>
          <a:noFill/>
        </p:spPr>
        <p:txBody>
          <a:bodyPr/>
          <a:lstStyle/>
          <a:p>
            <a:fld id="{AABD558D-BC0F-4922-9CDE-0A8F8987FADD}" type="slidenum">
              <a:rPr lang="en-US"/>
              <a:pPr/>
              <a:t>9</a:t>
            </a:fld>
            <a:endParaRPr lang="en-US"/>
          </a:p>
        </p:txBody>
      </p:sp>
      <p:sp>
        <p:nvSpPr>
          <p:cNvPr id="10247" name="Footer Placeholder 6"/>
          <p:cNvSpPr>
            <a:spLocks noGrp="1"/>
          </p:cNvSpPr>
          <p:nvPr>
            <p:ph type="ftr" sz="quarter" idx="11"/>
          </p:nvPr>
        </p:nvSpPr>
        <p:spPr>
          <a:noFill/>
        </p:spPr>
        <p:txBody>
          <a:bodyPr/>
          <a:lstStyle/>
          <a:p>
            <a:r>
              <a:rPr lang="en"/>
              <a:t>Medical statistics and informatics</a:t>
            </a:r>
            <a:endParaRPr lang="en-US"/>
          </a:p>
        </p:txBody>
      </p:sp>
    </p:spTree>
  </p:cSld>
  <p:clrMapOvr>
    <a:masterClrMapping/>
  </p:clrMapOvr>
  <p:transition/>
</p:sld>
</file>

<file path=ppt/theme/theme1.xml><?xml version="1.0" encoding="utf-8"?>
<a:theme xmlns:a="http://schemas.openxmlformats.org/drawingml/2006/main" name="FIT slajd predavanja">
  <a:themeElements>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IT slajd predavanj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T slajd predavanj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T slajd predavanj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T slajd predavanj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T slajd predavanj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T slajd predavanj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T slajd predavanj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T slajd predavanj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T slajd predavanj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T slajd predavanj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T slajd predavanj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T slajd predavanj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FIT slajd predavanja</Template>
  <TotalTime>199</TotalTime>
  <Words>3643</Words>
  <Application>Microsoft Office PowerPoint</Application>
  <PresentationFormat>On-screen Show (4:3)</PresentationFormat>
  <Paragraphs>223</Paragraphs>
  <Slides>33</Slides>
  <Notes>32</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33</vt:i4>
      </vt:variant>
    </vt:vector>
  </HeadingPairs>
  <TitlesOfParts>
    <vt:vector size="35" baseType="lpstr">
      <vt:lpstr>Arial</vt:lpstr>
      <vt:lpstr>FIT slajd predavanja</vt:lpstr>
      <vt:lpstr>      MICROSOFT WORD</vt:lpstr>
      <vt:lpstr>What are the main advantages of computer word processing?</vt:lpstr>
      <vt:lpstr>Basic parts of the window</vt:lpstr>
      <vt:lpstr>Quick access to tools</vt:lpstr>
      <vt:lpstr>Setup quick access to tools</vt:lpstr>
      <vt:lpstr>List for turning on and off default settings </vt:lpstr>
      <vt:lpstr>Undoing the performed operation</vt:lpstr>
      <vt:lpstr>Searching</vt:lpstr>
      <vt:lpstr>Replacement</vt:lpstr>
      <vt:lpstr>Jump to a given location</vt:lpstr>
      <vt:lpstr>Document map</vt:lpstr>
      <vt:lpstr>Formatting fonts with the Font command</vt:lpstr>
      <vt:lpstr>Formatting fonts with the Font command</vt:lpstr>
      <vt:lpstr>Formatting fonts using the keyboard menu</vt:lpstr>
      <vt:lpstr>Paragraph formatting</vt:lpstr>
      <vt:lpstr>Formatting paragraphs with the Paragraph command</vt:lpstr>
      <vt:lpstr>Horizontal ruler </vt:lpstr>
      <vt:lpstr>Paragraph formatting using the key menu</vt:lpstr>
      <vt:lpstr>Symbols </vt:lpstr>
      <vt:lpstr>Footnotes</vt:lpstr>
      <vt:lpstr>Comments</vt:lpstr>
      <vt:lpstr>Defining the appearance of the page</vt:lpstr>
      <vt:lpstr>Paper settings</vt:lpstr>
      <vt:lpstr>Page header and footer</vt:lpstr>
      <vt:lpstr>Header and Footer Tools</vt:lpstr>
      <vt:lpstr>Page numbering</vt:lpstr>
      <vt:lpstr>Styles</vt:lpstr>
      <vt:lpstr>Defining a new style</vt:lpstr>
      <vt:lpstr>Modifying the style</vt:lpstr>
      <vt:lpstr>Print the selected style </vt:lpstr>
      <vt:lpstr>An example of how to use the style</vt:lpstr>
      <vt:lpstr>An example of content creation</vt:lpstr>
      <vt:lpstr>The Update Field command dialog window </vt:lpstr>
    </vt:vector>
  </TitlesOfParts>
  <Company>MFK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NAZIV PREDAVANJA</dc:title>
  <dc:creator>ds</dc:creator>
  <cp:lastModifiedBy>Katedra</cp:lastModifiedBy>
  <cp:revision>156</cp:revision>
  <dcterms:created xsi:type="dcterms:W3CDTF">2006-09-26T20:52:51Z</dcterms:created>
  <dcterms:modified xsi:type="dcterms:W3CDTF">2023-09-08T07:59:58Z</dcterms:modified>
</cp:coreProperties>
</file>